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536"/>
    <a:srgbClr val="1B74B5"/>
    <a:srgbClr val="2E70A1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CB8B7-2DEC-9580-4AB3-AC5F78786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CE1AD-FB80-BF2C-965D-CA106372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B614F-2A8E-B991-315F-86AD27A9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00B6B0-7FDC-ACAE-2361-B95B7C0A5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rgbClr val="2E70A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FD579-AF6E-C0D7-1B15-781ED9C59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86396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6036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683" y="465138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76036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690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57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463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4140" y="471143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4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- Tradi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AC3D-D953-D0F6-DFAB-B686870F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1867988"/>
            <a:ext cx="11493304" cy="42846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58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287384"/>
            <a:ext cx="11493304" cy="5865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12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CD11-E797-8107-8130-EA4804248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080B3-A246-5848-F2EE-354CADC2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FF9AD-FF69-F163-AA99-36A3FD0B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42B75-D208-179C-E7F4-161476B6B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26F43-7341-8B93-5C67-2597FF27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1E1D8D-9829-1E6C-2840-31DA8557FB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613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1B74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8D03-1567-ECA0-D0E2-F5C7F0975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rgbClr val="1B74B5"/>
          </a:solidFill>
        </p:spPr>
        <p:txBody>
          <a:bodyPr anchor="b"/>
          <a:lstStyle>
            <a:lvl1pPr>
              <a:defRPr sz="6000">
                <a:solidFill>
                  <a:srgbClr val="0B253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01387-F261-3436-39B7-76C96C51F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EAB81-E6AA-C5FF-1362-7847DD18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709A-A1DC-717B-74F0-B0BE8DD2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69DDE-B40E-B9B4-9AEB-5B1A65B6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C0FA8D-D243-E900-4BBD-1CE06C938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1473" y="5786846"/>
            <a:ext cx="940527" cy="10711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E1BA25-459E-4216-6258-BF9A90B88C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0430" y="5878285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28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04FD-5A7B-25A7-99C8-C3A72724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4D8CF-596C-FBE5-554E-055DE660F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625" y="1825625"/>
            <a:ext cx="5682175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982A3-14D1-6807-B1F9-FB884A804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58729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C08BC-3A87-66C5-CA5D-55ACFD82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448B5-5E76-494D-1EDD-CE597E95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774DB-C579-5F3A-D37C-01BB5352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406706-D80F-AF2C-2647-D78C2C3D0D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5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EE09A-0907-A165-A163-2ABE16305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6" y="1681163"/>
            <a:ext cx="5659950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F222CE-30B8-B286-13F6-1FCD57E82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7626" y="2505075"/>
            <a:ext cx="5659950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EE95D2-D57E-3F0B-30F1-911711C1D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682174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66C3CE-6030-57AF-ED83-0F40ADE67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682174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EFA72-13CB-502C-5535-EFC72786B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EC1190-F131-6544-26E2-8B5A6CBD7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2D1FF6-63AE-416F-C206-D6F20C1C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DB3507D-EAB1-B14A-598F-9B1EE93D8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649EE7A-3FD9-5DDF-458E-05EA52297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93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2DA5-DBBC-8D22-A071-3AB3E51F7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FCBE06-08EA-4647-E7C2-8B93EC1A0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BFCF1-B30C-0F4D-D91B-CF4E8E95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69AA2-20D7-8A99-C24C-F8891DAD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659147-5085-F673-7741-9A5980793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104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2BD1C-52D8-12B8-C3BB-96B456BC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DA722A-350C-65E7-C78A-92297927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AF077-7AA7-F92A-ECDF-1DF32B58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F2C031-5C9F-CFDB-A83B-F995446FF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50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D3AC-53B8-BB3C-E8EA-C748D402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F2674-9B80-E6E4-1DBD-A235AC81A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0AFAF-36A4-9106-1982-84E8D120F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760AC-E387-D949-973C-2FD338FA9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1AD20-B29C-7325-A8E4-5EA43C7B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94DB9-DC2B-0526-9129-6DF5E34B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3B3601A-345B-E932-F190-2AEA163424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34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4950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25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6AE8DD-4128-463A-6671-C872BAB92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EDA3B-11D6-E60F-F368-6895E5A5C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5" y="1825625"/>
            <a:ext cx="114933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63856-BBFC-D990-D67C-5CF7A5800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1/16/2026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6E7DE-E23F-1B6E-F535-981E95939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F768C-9EEE-A2DD-276B-8FAD87482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E5E160-671C-A02A-4A58-D9AAB4CC43E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Cutout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7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2" r:id="rId10"/>
    <p:sldLayoutId id="2147483660" r:id="rId11"/>
    <p:sldLayoutId id="2147483661" r:id="rId12"/>
    <p:sldLayoutId id="2147483658" r:id="rId13"/>
    <p:sldLayoutId id="2147483663" r:id="rId1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1B74B5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69F6E-C254-15BA-2B2A-E6BED3FE3F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8000" b="1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Ungodliness in the Last Days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889F6A-D183-BA53-3E3D-6C45C52E3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0526"/>
            <a:ext cx="9144000" cy="1247274"/>
          </a:xfrm>
        </p:spPr>
        <p:txBody>
          <a:bodyPr>
            <a:norm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60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Timothy 3:1-5</a:t>
            </a:r>
            <a:endParaRPr lang="en-US" sz="6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587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B01B0-0117-6720-B9E0-7EA85A7D1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48510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44FAF-4F47-E865-91F8-43F27095C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668379"/>
            <a:ext cx="11493304" cy="4508583"/>
          </a:xfrm>
        </p:spPr>
        <p:txBody>
          <a:bodyPr/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“suggests an outward appearance of religion, not true Christian faith; for they have never experienced the power of God in their lives. Form without force. Religion without reality.”</a:t>
            </a:r>
            <a:r>
              <a:rPr lang="en-US" sz="4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Commentary</a:t>
            </a:r>
            <a:r>
              <a:rPr lang="en-US" sz="2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Vol. 2, p. 250)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0864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A087-BEA0-1BD2-06D8-8E8F4CDA1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BRINGING IT HOME </a:t>
            </a: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we live</a:t>
            </a:r>
            <a:endParaRPr 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456F4-61EA-4E72-3575-6FC09F71E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844843"/>
            <a:ext cx="11493304" cy="4332120"/>
          </a:xfrm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Therefore the ungodly shall not stand in the judgment, Nor sinners in the congregation of the righteous. For the LORD knows the way of the righteous, </a:t>
            </a:r>
            <a:r>
              <a:rPr lang="en-US" sz="4800" b="1" i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​​</a:t>
            </a: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the way of the ungodly shall perish.  </a:t>
            </a: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(Ps. 1:5-6)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518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BE525-C741-663D-FC53-4941EF691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3218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A2AF5-1BD4-A93F-1F9F-1860F7345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283367"/>
            <a:ext cx="11493304" cy="4893595"/>
          </a:xfrm>
        </p:spPr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Make sure you do not have just a form or appearance of godliness in your life.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Make sure you genuinely follow Jesus Christ as your Lord and Savior.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60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515AD-A5DB-09A5-4CFA-88F5F19AD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D5443-649C-36D7-C41A-8996C8896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422358"/>
            <a:ext cx="11493304" cy="3754605"/>
          </a:xfrm>
        </p:spPr>
        <p:txBody>
          <a:bodyPr>
            <a:normAutofit/>
          </a:bodyPr>
          <a:lstStyle/>
          <a:p>
            <a:pPr algn="ctr"/>
            <a:r>
              <a:rPr lang="en-US" sz="54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we tell the difference between genuine godliness and only a form of godliness?</a:t>
            </a:r>
            <a:r>
              <a:rPr lang="en-US" sz="54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7820322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7932C-8004-70B4-EA0F-F9C68A456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AD722-3156-6E1D-025C-A1BEE423E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such are false apostles, deceitful workers, transforming themselves into apostles of Christ. And no wonder! For Satan himself transforms himself into an angel of light. 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(II Cor. 11:13-14)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4716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77A59-C843-5C33-AAA9-EECE9665B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Paul’s Description of the Last </a:t>
            </a:r>
            <a:r>
              <a:rPr lang="en-US" kern="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6000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9D587-DD3A-C401-82B0-F7A0FE741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Perilous times 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</a:p>
          <a:p>
            <a:pPr algn="ctr"/>
            <a:endParaRPr lang="en-US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Lovers of themselves (2)</a:t>
            </a:r>
          </a:p>
          <a:p>
            <a:pPr algn="ctr"/>
            <a:endParaRPr lang="en-US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Lovers of money 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73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E458E-9F03-6619-BCB5-62CD8770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8405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FA87A-6891-A8F5-D220-46349FC27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174916"/>
            <a:ext cx="11493304" cy="5002047"/>
          </a:xfrm>
        </p:spPr>
        <p:txBody>
          <a:bodyPr/>
          <a:lstStyle/>
          <a:p>
            <a:pPr algn="ctr"/>
            <a:r>
              <a:rPr lang="en-US" dirty="0"/>
              <a:t>Boasters (2)</a:t>
            </a:r>
          </a:p>
          <a:p>
            <a:pPr algn="ctr"/>
            <a:endParaRPr lang="en-US" sz="1800" dirty="0"/>
          </a:p>
          <a:p>
            <a:pPr algn="ctr"/>
            <a:r>
              <a:rPr lang="en-US" dirty="0"/>
              <a:t>Proud (2)</a:t>
            </a:r>
          </a:p>
          <a:p>
            <a:pPr algn="ctr"/>
            <a:endParaRPr lang="en-US" sz="1800" dirty="0"/>
          </a:p>
          <a:p>
            <a:pPr algn="ctr"/>
            <a:r>
              <a:rPr lang="en-US" dirty="0"/>
              <a:t>Blasphemers (2)</a:t>
            </a:r>
          </a:p>
          <a:p>
            <a:pPr algn="ctr"/>
            <a:endParaRPr lang="en-US" sz="1800" dirty="0"/>
          </a:p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Disobedient to parents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405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0A49B-7CA0-D108-1AC0-857927D35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39AE5-D474-50AB-F161-E536B9AB2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978568"/>
            <a:ext cx="11493304" cy="5198395"/>
          </a:xfrm>
        </p:spPr>
        <p:txBody>
          <a:bodyPr/>
          <a:lstStyle/>
          <a:p>
            <a:pPr algn="ctr"/>
            <a:r>
              <a:rPr lang="en-US" dirty="0"/>
              <a:t>Unthankful (2)</a:t>
            </a:r>
          </a:p>
          <a:p>
            <a:pPr algn="ctr"/>
            <a:endParaRPr lang="en-US" sz="1800" dirty="0"/>
          </a:p>
          <a:p>
            <a:pPr algn="ctr"/>
            <a:r>
              <a:rPr lang="en-US" dirty="0"/>
              <a:t>Unholy (2)</a:t>
            </a:r>
          </a:p>
          <a:p>
            <a:pPr algn="ctr"/>
            <a:endParaRPr lang="en-US" sz="1800" dirty="0"/>
          </a:p>
          <a:p>
            <a:pPr algn="ctr"/>
            <a:r>
              <a:rPr lang="en-US" dirty="0"/>
              <a:t>Unloving (3)</a:t>
            </a:r>
          </a:p>
          <a:p>
            <a:pPr algn="ctr"/>
            <a:endParaRPr lang="en-US" sz="1800" dirty="0"/>
          </a:p>
          <a:p>
            <a:pPr algn="ctr"/>
            <a:r>
              <a:rPr lang="en-US" dirty="0"/>
              <a:t>Unforgiving (3)</a:t>
            </a:r>
          </a:p>
        </p:txBody>
      </p:sp>
    </p:spTree>
    <p:extLst>
      <p:ext uri="{BB962C8B-B14F-4D97-AF65-F5344CB8AC3E}">
        <p14:creationId xmlns:p14="http://schemas.microsoft.com/office/powerpoint/2010/main" val="2051013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A8351-4CBD-E418-5ACF-81E6227F4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180B5-C173-B5BC-D78E-365498250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042737"/>
            <a:ext cx="11493304" cy="5134226"/>
          </a:xfrm>
        </p:spPr>
        <p:txBody>
          <a:bodyPr/>
          <a:lstStyle/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Slanderers (3)</a:t>
            </a:r>
          </a:p>
          <a:p>
            <a:pPr algn="ctr"/>
            <a:endParaRPr lang="en-US" sz="1800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Without self-control (3)</a:t>
            </a:r>
          </a:p>
          <a:p>
            <a:pPr algn="ctr"/>
            <a:endParaRPr lang="en-US" sz="1800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Brutal (3)</a:t>
            </a:r>
          </a:p>
          <a:p>
            <a:pPr algn="ctr"/>
            <a:endParaRPr lang="en-US" sz="1800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Despisers of good (3)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2596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F3CDE-B00A-DCD9-95C6-3E3003271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0009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9DA05-2811-1262-2D16-E7F898DFE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110749"/>
            <a:ext cx="11493304" cy="5066214"/>
          </a:xfrm>
        </p:spPr>
        <p:txBody>
          <a:bodyPr>
            <a:normAutofit/>
          </a:bodyPr>
          <a:lstStyle/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Traitors (4)</a:t>
            </a:r>
          </a:p>
          <a:p>
            <a:pPr algn="ctr"/>
            <a:endParaRPr lang="en-US" sz="1900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Headstrong (4)</a:t>
            </a:r>
          </a:p>
          <a:p>
            <a:pPr algn="ctr"/>
            <a:endParaRPr lang="en-US" sz="1900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Haughty (4)</a:t>
            </a:r>
          </a:p>
          <a:p>
            <a:pPr algn="ctr"/>
            <a:endParaRPr lang="en-US" sz="1800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Lovers of pleasure rather than lovers of God (4)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00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D484F-C418-969C-7F71-A86E9CF2C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52EF6-B39B-E13F-B3E1-A1994BFD4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695073"/>
            <a:ext cx="11493304" cy="3481889"/>
          </a:xfrm>
        </p:spPr>
        <p:txBody>
          <a:bodyPr/>
          <a:lstStyle/>
          <a:p>
            <a:pPr algn="ctr"/>
            <a:r>
              <a:rPr lang="en-US" sz="54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Having a form of godliness but denying its power 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75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295</Words>
  <Application>Microsoft Office PowerPoint</Application>
  <PresentationFormat>Widescreen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Arial</vt:lpstr>
      <vt:lpstr>Calibri</vt:lpstr>
      <vt:lpstr>Office Theme</vt:lpstr>
      <vt:lpstr>Ungodliness in the Last Days</vt:lpstr>
      <vt:lpstr>PowerPoint Presentation</vt:lpstr>
      <vt:lpstr>PowerPoint Presentation</vt:lpstr>
      <vt:lpstr>Paul’s Description of the Last Days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BRINGING IT HOME where we live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Zion Hill Baptist Church</dc:creator>
  <cp:lastModifiedBy>Billy Davis</cp:lastModifiedBy>
  <cp:revision>4</cp:revision>
  <dcterms:created xsi:type="dcterms:W3CDTF">2025-01-01T20:13:15Z</dcterms:created>
  <dcterms:modified xsi:type="dcterms:W3CDTF">2026-01-16T20:23:43Z</dcterms:modified>
</cp:coreProperties>
</file>