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2536"/>
    <a:srgbClr val="1B74B5"/>
    <a:srgbClr val="2E70A1"/>
    <a:srgbClr val="0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CB8B7-2DEC-9580-4AB3-AC5F78786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1/10/2026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CE1AD-FB80-BF2C-965D-CA1063722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B614F-2A8E-B991-315F-86AD27A93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00B6B0-7FDC-ACAE-2361-B95B7C0A5B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</p:spPr>
        <p:txBody>
          <a:bodyPr anchor="ctr">
            <a:normAutofit/>
          </a:bodyPr>
          <a:lstStyle>
            <a:lvl1pPr algn="ctr">
              <a:defRPr sz="8000">
                <a:solidFill>
                  <a:srgbClr val="2E70A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6FD579-AF6E-C0D7-1B15-781ED9C59B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863962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6036" y="457200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683" y="465138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319B7-F178-23D5-BB7C-8593914A3E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76036" y="2057400"/>
            <a:ext cx="4367076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6901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Titl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50" y="2364379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457201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057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Titl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463" y="2364379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4140" y="471143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46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- Traditi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5AC3D-D953-D0F6-DFAB-B686870F6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E410F-B0A9-DA68-5F7C-AF4D3F01B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D09E9-02F3-582E-508A-ACF8CD325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F73EC-F6A5-34E7-8C53-12BC3EC19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1C3455B8-44D1-321D-78EF-DAA455D1F7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7625" y="1867988"/>
            <a:ext cx="11493304" cy="428461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586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E410F-B0A9-DA68-5F7C-AF4D3F01B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D09E9-02F3-582E-508A-ACF8CD325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F73EC-F6A5-34E7-8C53-12BC3EC19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1C3455B8-44D1-321D-78EF-DAA455D1F7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7625" y="287384"/>
            <a:ext cx="11493304" cy="58652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127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0CD11-E797-8107-8130-EA4804248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080B3-A246-5848-F2EE-354CADC21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FF9AD-FF69-F163-AA99-36A3FD0B8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1/10/2026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42B75-D208-179C-E7F4-161476B6B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26F43-7341-8B93-5C67-2597FF277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1E1D8D-9829-1E6C-2840-31DA8557FB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6139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1B74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28D03-1567-ECA0-D0E2-F5C7F0975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solidFill>
            <a:srgbClr val="1B74B5"/>
          </a:solidFill>
        </p:spPr>
        <p:txBody>
          <a:bodyPr anchor="b"/>
          <a:lstStyle>
            <a:lvl1pPr>
              <a:defRPr sz="6000">
                <a:solidFill>
                  <a:srgbClr val="0B253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A01387-F261-3436-39B7-76C96C51F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EAB81-E6AA-C5FF-1362-7847DD18B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D709A-A1DC-717B-74F0-B0BE8DD2E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69DDE-B40E-B9B4-9AEB-5B1A65B6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C0FA8D-D243-E900-4BBD-1CE06C9387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51473" y="5786846"/>
            <a:ext cx="940527" cy="107115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E1BA25-459E-4216-6258-BF9A90B88C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0430" y="5878285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0289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04FD-5A7B-25A7-99C8-C3A72724B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4D8CF-596C-FBE5-554E-055DE660F4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7625" y="1825625"/>
            <a:ext cx="5682175" cy="435133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982A3-14D1-6807-B1F9-FB884A804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58729" cy="435133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C08BC-3A87-66C5-CA5D-55ACFD82F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448B5-5E76-494D-1EDD-CE597E951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F774DB-C579-5F3A-D37C-01BB5352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5406706-D80F-AF2C-2647-D78C2C3D0D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253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EE09A-0907-A165-A163-2ABE16305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7626" y="1681163"/>
            <a:ext cx="5659950" cy="8239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F222CE-30B8-B286-13F6-1FCD57E82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7626" y="2505075"/>
            <a:ext cx="5659950" cy="368458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EE95D2-D57E-3F0B-30F1-911711C1D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682174" cy="8239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66C3CE-6030-57AF-ED83-0F40ADE67E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682174" cy="368458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9EFA72-13CB-502C-5535-EFC72786B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EC1190-F131-6544-26E2-8B5A6CBD7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2D1FF6-63AE-416F-C206-D6F20C1CF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DB3507D-EAB1-B14A-598F-9B1EE93D82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5649EE7A-3FD9-5DDF-458E-05EA52297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939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B2DA5-DBBC-8D22-A071-3AB3E51F7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FCBE06-08EA-4647-E7C2-8B93EC1A0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BFCF1-B30C-0F4D-D91B-CF4E8E95F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969AA2-20D7-8A99-C24C-F8891DAD9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659147-5085-F673-7741-9A59807931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1044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C2BD1C-52D8-12B8-C3BB-96B456BC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DA722A-350C-65E7-C78A-92297927B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0AF077-7AA7-F92A-ECDF-1DF32B58A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F2C031-5C9F-CFDB-A83B-F995446FF8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9508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6D3AC-53B8-BB3C-E8EA-C748D402D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F2674-9B80-E6E4-1DBD-A235AC81A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F0AFAF-36A4-9106-1982-84E8D120FA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9760AC-E387-D949-973C-2FD338FA9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C1AD20-B29C-7325-A8E4-5EA43C7B2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494DB9-DC2B-0526-9129-6DF5E34BC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3B3601A-345B-E932-F190-2AEA163424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6341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50" y="457200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457201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319B7-F178-23D5-BB7C-8593914A3E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4950" y="2057400"/>
            <a:ext cx="4367076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381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25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6AE8DD-4128-463A-6671-C872BAB92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DEDA3B-11D6-E60F-F368-6895E5A5C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7625" y="1825625"/>
            <a:ext cx="1149330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63856-BBFC-D990-D67C-5CF7A58009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1/10/2026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6E7DE-E23F-1B6E-F535-981E959396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F768C-9EEE-A2DD-276B-8FAD87482F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E5E160-671C-A02A-4A58-D9AAB4CC43E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artisticCutout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971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2" r:id="rId10"/>
    <p:sldLayoutId id="2147483660" r:id="rId11"/>
    <p:sldLayoutId id="2147483661" r:id="rId12"/>
    <p:sldLayoutId id="2147483658" r:id="rId13"/>
    <p:sldLayoutId id="2147483663" r:id="rId14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6000" b="1" kern="1200">
          <a:solidFill>
            <a:srgbClr val="1B74B5"/>
          </a:solidFill>
          <a:effectLst/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F6A89-A824-CB9E-19E8-5FB1200873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8000" b="1" kern="100" dirty="0">
                <a:solidFill>
                  <a:schemeClr val="bg1">
                    <a:lumMod val="9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Principles to Help You Walk with Christ (2)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BEB3BB-E0F9-324C-1F41-DC5A21737E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14274"/>
            <a:ext cx="9144000" cy="1343526"/>
          </a:xfrm>
        </p:spPr>
        <p:txBody>
          <a:bodyPr>
            <a:norm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Jeremiah 29:11</a:t>
            </a:r>
            <a:endParaRPr lang="en-US" sz="6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5943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098A7-55D2-78B8-4C76-792662DC1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>
                <a:solidFill>
                  <a:schemeClr val="bg1">
                    <a:lumMod val="9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Principle of Spiritual Discipline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4141E-42F1-4666-F312-4BB7A7F321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reject profane and old wives’ fables, and </a:t>
            </a:r>
            <a:r>
              <a:rPr lang="en-US" sz="4800" b="1" i="1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exercise yourself toward godliness</a:t>
            </a:r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For bodily exercise profits a little, but godliness is </a:t>
            </a:r>
            <a:r>
              <a:rPr lang="en-US" sz="4800" b="1" i="1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profitable for all things</a:t>
            </a:r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having promise of the life that now is and of that which is to come</a:t>
            </a:r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 algn="ctr">
              <a:buNone/>
            </a:pPr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(I Tim. 4:7-8)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1086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77C33-BA6A-5114-AFCD-6FAD8C724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516F6-3BD1-9D9A-B07F-FFFCD6825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310063"/>
            <a:ext cx="11493304" cy="3866900"/>
          </a:xfrm>
        </p:spPr>
        <p:txBody>
          <a:bodyPr/>
          <a:lstStyle/>
          <a:p>
            <a:pPr algn="ctr"/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Godliness means </a:t>
            </a:r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toward God.</a:t>
            </a:r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We are becoming more Christ-like and less worldly.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254917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56C67-33CC-52E2-C4C5-F83885CD5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297A7-81EE-9B92-C1D4-6B6EAB721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Therefore we do not lose heart. Even though our outward man is perishing, yet the inward man is being renewed day by day. (II Cor. 4:16)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9857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CC000-E47E-EB2D-3B59-A36745143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i="1" dirty="0">
                <a:solidFill>
                  <a:schemeClr val="bg1">
                    <a:lumMod val="9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Spiritual Disciplines For The Christian Life – </a:t>
            </a:r>
            <a:r>
              <a:rPr lang="en-US" sz="6000" b="1" dirty="0">
                <a:solidFill>
                  <a:schemeClr val="bg1">
                    <a:lumMod val="9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Donald Whitney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2B06C-B291-5E1D-C66E-E42E9C21C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3128211"/>
            <a:ext cx="11493304" cy="3048752"/>
          </a:xfrm>
        </p:spPr>
        <p:txBody>
          <a:bodyPr/>
          <a:lstStyle/>
          <a:p>
            <a:pPr algn="ctr"/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spiritual disciplines are those personal and corporate disciplines that promote spiritual growth.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378260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21B86-BE14-68D1-2459-A2224947D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18030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1779F-1D28-F6DD-1501-701832C4D4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7625" y="1684421"/>
            <a:ext cx="5682175" cy="4492542"/>
          </a:xfrm>
        </p:spPr>
        <p:txBody>
          <a:bodyPr>
            <a:normAutofit/>
          </a:bodyPr>
          <a:lstStyle/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Bible Intake </a:t>
            </a:r>
          </a:p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Prayer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Worship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Evangelism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CE9D83-FBE5-0A11-4B79-84838D38B8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684419"/>
            <a:ext cx="5658729" cy="4492543"/>
          </a:xfrm>
        </p:spPr>
        <p:txBody>
          <a:bodyPr>
            <a:normAutofit/>
          </a:bodyPr>
          <a:lstStyle/>
          <a:p>
            <a:pPr marL="0" marR="0" lvl="0" indent="-228600" algn="l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3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Service</a:t>
            </a:r>
          </a:p>
          <a:p>
            <a:pPr marL="0" marR="0" lvl="0" indent="-228600" algn="l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3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Stewardship</a:t>
            </a:r>
          </a:p>
          <a:p>
            <a:pPr marL="0" marR="0" lvl="0" indent="-228600" algn="l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3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Fasting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Silence and solitude </a:t>
            </a:r>
            <a:endParaRPr kumimoji="0" lang="en-US" sz="4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3059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E8EC4-CF06-F9B0-20D5-ADF1E39AA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6000" b="1" kern="100" dirty="0">
                <a:solidFill>
                  <a:schemeClr val="bg1">
                    <a:lumMod val="9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BRINGING IT HOME </a:t>
            </a:r>
            <a:r>
              <a:rPr lang="en-US" sz="4400" b="1" kern="100" dirty="0">
                <a:solidFill>
                  <a:schemeClr val="bg1">
                    <a:lumMod val="9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where we live</a:t>
            </a:r>
            <a:r>
              <a:rPr lang="en-US" sz="6000" b="1" kern="100" dirty="0">
                <a:solidFill>
                  <a:schemeClr val="bg1">
                    <a:lumMod val="9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ED365-FC2A-068D-D016-571B05B99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518611"/>
            <a:ext cx="11493304" cy="3658352"/>
          </a:xfrm>
        </p:spPr>
        <p:txBody>
          <a:bodyPr/>
          <a:lstStyle/>
          <a:p>
            <a:pPr algn="ctr"/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Contentment is something we all want.</a:t>
            </a:r>
            <a:r>
              <a:rPr lang="en-US" sz="4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Godliness comes from discipline in spiritual things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824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ED510-8CEA-8E8C-DF85-686846E2F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161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501EA-9B9D-6A21-77FD-70F603412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327760"/>
            <a:ext cx="11493304" cy="4849204"/>
          </a:xfrm>
        </p:spPr>
        <p:txBody>
          <a:bodyPr/>
          <a:lstStyle/>
          <a:p>
            <a:pPr algn="ctr"/>
            <a:r>
              <a:rPr lang="en-US" sz="6000" dirty="0"/>
              <a:t>Peace </a:t>
            </a:r>
          </a:p>
          <a:p>
            <a:pPr algn="ctr"/>
            <a:endParaRPr lang="en-US" dirty="0"/>
          </a:p>
          <a:p>
            <a:pPr algn="ctr"/>
            <a:r>
              <a:rPr lang="en-US" sz="5400" dirty="0"/>
              <a:t>Future </a:t>
            </a:r>
          </a:p>
          <a:p>
            <a:pPr algn="ctr"/>
            <a:endParaRPr lang="en-US" dirty="0"/>
          </a:p>
          <a:p>
            <a:pPr algn="ctr"/>
            <a:r>
              <a:rPr lang="en-US" sz="5400" dirty="0"/>
              <a:t>Hope</a:t>
            </a:r>
          </a:p>
        </p:txBody>
      </p:sp>
    </p:spTree>
    <p:extLst>
      <p:ext uri="{BB962C8B-B14F-4D97-AF65-F5344CB8AC3E}">
        <p14:creationId xmlns:p14="http://schemas.microsoft.com/office/powerpoint/2010/main" val="40323370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92EA4-9978-06D1-BF5E-B251027CD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C6447-8FBB-FD49-9D45-64229BAA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175657"/>
            <a:ext cx="11493304" cy="5001306"/>
          </a:xfrm>
        </p:spPr>
        <p:txBody>
          <a:bodyPr/>
          <a:lstStyle/>
          <a:p>
            <a:pPr marL="685800" marR="0" indent="-914400" algn="ctr">
              <a:lnSpc>
                <a:spcPct val="115000"/>
              </a:lnSpc>
              <a:spcAft>
                <a:spcPts val="800"/>
              </a:spcAft>
              <a:buAutoNum type="arabicPeriod"/>
            </a:pP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Principle of Sowing and Reaping </a:t>
            </a:r>
          </a:p>
          <a:p>
            <a:pPr marL="0" marR="0" indent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(Gal. 6:7-8) </a:t>
            </a:r>
          </a:p>
          <a:p>
            <a:pPr marL="685800" marR="0" indent="-914400" algn="ctr">
              <a:lnSpc>
                <a:spcPct val="115000"/>
              </a:lnSpc>
              <a:spcAft>
                <a:spcPts val="800"/>
              </a:spcAft>
              <a:buAutoNum type="arabicPeriod"/>
            </a:pP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Principle of Trusting God (Prov. 3:5)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5548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A42ED-E9C2-7B32-7356-97334A8CE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161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B68C7-8341-DE9E-08C3-F5C01A8AD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443789"/>
            <a:ext cx="11493304" cy="4733174"/>
          </a:xfrm>
        </p:spPr>
        <p:txBody>
          <a:bodyPr/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Trust the </a:t>
            </a:r>
            <a:r>
              <a:rPr lang="en-US" sz="4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truth</a:t>
            </a: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of the scriptures.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Trust the </a:t>
            </a:r>
            <a:r>
              <a:rPr lang="en-US" sz="4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promises</a:t>
            </a: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of the scriptures.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Trust the </a:t>
            </a:r>
            <a:r>
              <a:rPr lang="en-US" sz="4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God</a:t>
            </a: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of the scriptures.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Trust </a:t>
            </a:r>
            <a:r>
              <a:rPr lang="en-US" sz="4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despite</a:t>
            </a: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the unknown of life.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2931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D8137-4FE8-465D-436E-98C3C5C44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>
                <a:solidFill>
                  <a:schemeClr val="bg1">
                    <a:lumMod val="9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Principle of Being Content 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27053-36E1-EB75-6F53-750D9A6C3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Let your conduct be without covetousness; be content with such things as you have. For He Himself has said, “I will never leave you nor forsake you.” </a:t>
            </a: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(Hebrews 13:5)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4412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022F2-0E77-39FF-20B2-236982C7E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4822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7A552-27A2-0A6B-6732-4D00C4495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906038"/>
            <a:ext cx="11493304" cy="3270925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My grace is </a:t>
            </a:r>
            <a:r>
              <a:rPr lang="en-US" sz="4800" b="1" i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sufficient</a:t>
            </a:r>
            <a:r>
              <a:rPr lang="en-US" sz="4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for you</a:t>
            </a:r>
            <a:r>
              <a:rPr lang="en-US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-2 Cor. 12:9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1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7278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B12B4-7FFD-5909-A5A7-D117DCC91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6426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F4619-E5AC-207E-F60C-8882C03ED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818147"/>
            <a:ext cx="11493304" cy="5358816"/>
          </a:xfrm>
        </p:spPr>
        <p:txBody>
          <a:bodyPr>
            <a:normAutofit/>
          </a:bodyPr>
          <a:lstStyle/>
          <a:p>
            <a:pPr marL="0" marR="0" lvl="0" indent="-228600" algn="ct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100" b="1" i="1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have learned in whatever state I am, to be content</a:t>
            </a:r>
            <a:r>
              <a:rPr kumimoji="0" lang="en-US" sz="4100" b="1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kumimoji="0" lang="en-US" sz="4100" b="1" i="1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know how to be abased, and I know how to abound. Everywhere and in all things I have learned both to be full and to be hungry, both to abound and to suffer need. I can do all things through Christ who strengthens me. (Phil. 4:11b-13)</a:t>
            </a:r>
            <a:endParaRPr kumimoji="0" lang="en-US" sz="4100" b="0" i="0" u="none" strike="noStrike" kern="1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6804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857B8-ED46-8896-67AA-F1964B9F7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799ED-5D6A-D5C2-8564-BDDC54AF9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946484"/>
            <a:ext cx="11493304" cy="5230479"/>
          </a:xfrm>
        </p:spPr>
        <p:txBody>
          <a:bodyPr>
            <a:normAutofit lnSpcReduction="10000"/>
          </a:bodyPr>
          <a:lstStyle/>
          <a:p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will never leave you nor forsake you.</a:t>
            </a:r>
            <a:r>
              <a:rPr lang="en-US" sz="4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(5b)</a:t>
            </a:r>
          </a:p>
          <a:p>
            <a:endParaRPr lang="en-US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 is not so much the knowledge of God’s presence that is highlighted here but the </a:t>
            </a:r>
            <a:r>
              <a:rPr lang="en-US" sz="4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provisions through His presence</a:t>
            </a: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73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3E500-BA36-C609-104D-46CCBD6E8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499AE-31B2-83E4-8AF8-B34B979F2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117557"/>
            <a:ext cx="11493304" cy="405940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 we may boldly say:</a:t>
            </a:r>
            <a:b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“The LORD is my helper; I will not fear. What can man do to me?” </a:t>
            </a:r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(6)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1776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416</Words>
  <Application>Microsoft Office PowerPoint</Application>
  <PresentationFormat>Widescreen</PresentationFormat>
  <Paragraphs>43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Arial</vt:lpstr>
      <vt:lpstr>Calibri</vt:lpstr>
      <vt:lpstr>Office Theme</vt:lpstr>
      <vt:lpstr>Principles to Help You Walk with Christ (2)</vt:lpstr>
      <vt:lpstr>PowerPoint Presentation</vt:lpstr>
      <vt:lpstr>PowerPoint Presentation</vt:lpstr>
      <vt:lpstr>PowerPoint Presentation</vt:lpstr>
      <vt:lpstr>Principle of Being Content </vt:lpstr>
      <vt:lpstr>PowerPoint Presentation</vt:lpstr>
      <vt:lpstr>PowerPoint Presentation</vt:lpstr>
      <vt:lpstr>PowerPoint Presentation</vt:lpstr>
      <vt:lpstr>PowerPoint Presentation</vt:lpstr>
      <vt:lpstr>The Principle of Spiritual Discipline</vt:lpstr>
      <vt:lpstr>PowerPoint Presentation</vt:lpstr>
      <vt:lpstr>PowerPoint Presentation</vt:lpstr>
      <vt:lpstr>Spiritual Disciplines For The Christian Life – Donald Whitney</vt:lpstr>
      <vt:lpstr>PowerPoint Presentation</vt:lpstr>
      <vt:lpstr>BRINGING IT HOME where we live: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Zion Hill Baptist Church</dc:creator>
  <cp:lastModifiedBy>Billy Davis</cp:lastModifiedBy>
  <cp:revision>6</cp:revision>
  <dcterms:created xsi:type="dcterms:W3CDTF">2025-01-01T20:13:15Z</dcterms:created>
  <dcterms:modified xsi:type="dcterms:W3CDTF">2026-01-10T18:16:08Z</dcterms:modified>
</cp:coreProperties>
</file>