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B2536"/>
    <a:srgbClr val="1B74B5"/>
    <a:srgbClr val="2E70A1"/>
    <a:srgbClr val="0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1256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4CB8B7-2DEC-9580-4AB3-AC5F78786E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ACE1AD-FB80-BF2C-965D-CA10637220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4B614F-2A8E-B991-315F-86AD27A93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900B6B0-7FDC-ACAE-2361-B95B7C0A5B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ctr">
            <a:normAutofit/>
          </a:bodyPr>
          <a:lstStyle>
            <a:lvl1pPr algn="ctr">
              <a:defRPr sz="8000">
                <a:solidFill>
                  <a:srgbClr val="2E70A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6FD579-AF6E-C0D7-1B15-781ED9C59B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863962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76036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683" y="465138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276036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6901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50575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Title -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58463" y="2364379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4140" y="471143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46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 - Traditio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35AC3D-D953-D0F6-DFAB-B686870F69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1867988"/>
            <a:ext cx="11493304" cy="428461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5658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E410F-B0A9-DA68-5F7C-AF4D3F01B4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6D09E9-02F3-582E-508A-ACF8CD325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7F73EC-F6A5-34E7-8C53-12BC3EC19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2">
            <a:extLst>
              <a:ext uri="{FF2B5EF4-FFF2-40B4-BE49-F238E27FC236}">
                <a16:creationId xmlns:a16="http://schemas.microsoft.com/office/drawing/2014/main" id="{1C3455B8-44D1-321D-78EF-DAA455D1F7C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37625" y="287384"/>
            <a:ext cx="11493304" cy="586522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61277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0CD11-E797-8107-8130-EA4804248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7080B3-A246-5848-F2EE-354CADC21F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FF9AD-FF69-F163-AA99-36A3FD0B8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42B75-D208-179C-E7F4-161476B6B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A26F43-7341-8B93-5C67-2597FF277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F1E1D8D-9829-1E6C-2840-31DA8557FBC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6139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rgbClr val="1B74B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28D03-1567-ECA0-D0E2-F5C7F0975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solidFill>
            <a:srgbClr val="1B74B5"/>
          </a:solidFill>
        </p:spPr>
        <p:txBody>
          <a:bodyPr anchor="b"/>
          <a:lstStyle>
            <a:lvl1pPr>
              <a:defRPr sz="6000">
                <a:solidFill>
                  <a:srgbClr val="0B2536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A01387-F261-3436-39B7-76C96C51F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CEAB81-E6AA-C5FF-1362-7847DD18B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8D709A-A1DC-717B-74F0-B0BE8DD2E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69DDE-B40E-B9B4-9AEB-5B1A65B6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BC0FA8D-D243-E900-4BBD-1CE06C9387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51473" y="5786846"/>
            <a:ext cx="940527" cy="107115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1E1BA25-459E-4216-6258-BF9A90B88CA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0430" y="5878285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02892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04FD-5A7B-25A7-99C8-C3A72724B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E4D8CF-596C-FBE5-554E-055DE660F4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7625" y="1825625"/>
            <a:ext cx="5682175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F982A3-14D1-6807-B1F9-FB884A804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199" y="1825625"/>
            <a:ext cx="5658729" cy="435133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1C08BC-3A87-66C5-CA5D-55ACFD82F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B448B5-5E76-494D-1EDD-CE597E9515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F774DB-C579-5F3A-D37C-01BB53529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5406706-D80F-AF2C-2647-D78C2C3D0D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2538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7EE09A-0907-A165-A163-2ABE163053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6" y="1681163"/>
            <a:ext cx="5659950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F222CE-30B8-B286-13F6-1FCD57E821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37626" y="2505075"/>
            <a:ext cx="5659950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EE95D2-D57E-3F0B-30F1-911711C1DA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682174" cy="82391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66C3CE-6030-57AF-ED83-0F40ADE67E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682174" cy="3684588"/>
          </a:xfrm>
        </p:spPr>
        <p:txBody>
          <a:bodyPr>
            <a:normAutofit/>
          </a:bodyPr>
          <a:lstStyle>
            <a:lvl1pPr>
              <a:defRPr sz="4400"/>
            </a:lvl1pPr>
            <a:lvl2pPr>
              <a:defRPr sz="40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49EFA72-13CB-502C-5535-EFC72786B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EC1190-F131-6544-26E2-8B5A6CBD7D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2D1FF6-63AE-416F-C206-D6F20C1CF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DB3507D-EAB1-B14A-598F-9B1EE93D82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  <p:sp>
        <p:nvSpPr>
          <p:cNvPr id="12" name="Title 1">
            <a:extLst>
              <a:ext uri="{FF2B5EF4-FFF2-40B4-BE49-F238E27FC236}">
                <a16:creationId xmlns:a16="http://schemas.microsoft.com/office/drawing/2014/main" id="{5649EE7A-3FD9-5DDF-458E-05EA52297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39395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B2DA5-DBBC-8D22-A071-3AB3E51F7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FCBE06-08EA-4647-E7C2-8B93EC1A09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BBFCF1-B30C-0F4D-D91B-CF4E8E95F9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969AA2-20D7-8A99-C24C-F8891DAD9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659147-5085-F673-7741-9A59807931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21044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C2BD1C-52D8-12B8-C3BB-96B456BC04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DA722A-350C-65E7-C78A-92297927B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0AF077-7AA7-F92A-ECDF-1DF32B58A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8F2C031-5C9F-CFDB-A83B-F995446FF8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7950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6D3AC-53B8-BB3C-E8EA-C748D402D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F2674-9B80-E6E4-1DBD-A235AC81AD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F0AFAF-36A4-9106-1982-84E8D120FA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9760AC-E387-D949-973C-2FD338FA9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C1AD20-B29C-7325-A8E4-5EA43C7B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494DB9-DC2B-0526-9129-6DF5E34BC0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3B3601A-345B-E932-F190-2AEA163424F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63417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-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BE772-0BA2-FD79-4C3E-57739519F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4950" y="457200"/>
            <a:ext cx="4367076" cy="16002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2E24DD-A288-8A51-8741-CCC838A5781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457201"/>
            <a:ext cx="6390503" cy="540385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F319B7-F178-23D5-BB7C-8593914A3E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04950" y="2057400"/>
            <a:ext cx="4367076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0F14E-3B0A-99B2-4C5F-0A6920358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D2E6A-3220-40BB-8EBB-BC9017A93563}" type="datetimeFigureOut">
              <a:rPr lang="en-US" smtClean="0"/>
              <a:t>11/26/2025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66C69C-8441-C6DC-B9C6-D84E1E4E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www.zionhill.us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836A9-74BB-14D4-A6D3-F973976D7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B8B66FA-0DE0-A6F8-1943-6A730AF7E54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03810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253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D6AE8DD-4128-463A-6671-C872BAB92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5"/>
            <a:ext cx="11493304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DEDA3B-11D6-E60F-F368-6895E5A5C7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7625" y="1825625"/>
            <a:ext cx="1149330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663856-BBFC-D990-D67C-5CF7A58009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E3D2E6A-3220-40BB-8EBB-BC9017A93563}" type="datetimeFigureOut">
              <a:rPr lang="en-US" smtClean="0"/>
              <a:pPr/>
              <a:t>11/26/2025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6E7DE-E23F-1B6E-F535-981E959396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www.zionhill.us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8F768C-9EEE-A2DD-276B-8FAD87482F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95139-E144-4A80-A80A-0690007985F4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2E5E160-671C-A02A-4A58-D9AAB4CC43E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7">
                    <a14:imgEffect>
                      <a14:artisticCutout/>
                    </a14:imgEffect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4417" y="5874993"/>
            <a:ext cx="86161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397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2" r:id="rId10"/>
    <p:sldLayoutId id="2147483660" r:id="rId11"/>
    <p:sldLayoutId id="2147483661" r:id="rId12"/>
    <p:sldLayoutId id="2147483658" r:id="rId13"/>
    <p:sldLayoutId id="2147483663" r:id="rId14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6000" b="1" kern="1200">
          <a:solidFill>
            <a:srgbClr val="1B74B5"/>
          </a:solidFill>
          <a:effectLst/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4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2FA603-5DE9-F2DB-AEFB-006705423C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8000" b="1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Returned To Give Thanks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002D4C-D5A0-3543-2B5F-ECAFFE564D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186988"/>
            <a:ext cx="9144000" cy="1070811"/>
          </a:xfrm>
        </p:spPr>
        <p:txBody>
          <a:bodyPr>
            <a:norm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60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LUKE 17:11-19</a:t>
            </a:r>
            <a:endParaRPr lang="en-US" sz="60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9589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1A789-F2F9-24F8-0AA0-97CA1C59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Leper’s Faith 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E695BB-8D4B-7332-EC4D-CCE5F61B46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855495"/>
            <a:ext cx="11493304" cy="3321468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Arise, go your way. Your faith </a:t>
            </a: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has made you well. 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(19)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87136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2DFA31-33CF-09CD-38F0-34515733C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marR="0">
              <a:lnSpc>
                <a:spcPct val="107000"/>
              </a:lnSpc>
              <a:spcAft>
                <a:spcPts val="800"/>
              </a:spcAft>
            </a:pPr>
            <a:r>
              <a:rPr lang="en-US" sz="6000" b="1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BRINGING IT HOME where we live: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0CFC0E-C58B-B647-2EBB-5A5E4315B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133601"/>
            <a:ext cx="11493304" cy="4043362"/>
          </a:xfrm>
        </p:spPr>
        <p:txBody>
          <a:bodyPr>
            <a:normAutofit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 have to wonder which group we would have been in, the nine or the one? </a:t>
            </a: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1300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Most of all, do you have faith that Jesus can forgive your sins as well? 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062394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e jesus healing miracle illustration">
            <a:extLst>
              <a:ext uri="{FF2B5EF4-FFF2-40B4-BE49-F238E27FC236}">
                <a16:creationId xmlns:a16="http://schemas.microsoft.com/office/drawing/2014/main" id="{B261CC5F-B3CF-FA0B-A1AE-2BC90AD1DD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704" b="17046"/>
          <a:stretch>
            <a:fillRect/>
          </a:stretch>
        </p:blipFill>
        <p:spPr bwMode="auto">
          <a:xfrm>
            <a:off x="20" y="10"/>
            <a:ext cx="12191980" cy="6857990"/>
          </a:xfrm>
          <a:prstGeom prst="rect">
            <a:avLst/>
          </a:prstGeom>
          <a:solidFill>
            <a:srgbClr val="FFFFFF"/>
          </a:solidFill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685704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1FAFC-BBC0-F58D-70E4-348D4ABBF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31591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370B0A-A6B2-B01B-F363-EB3E9B581D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235242"/>
            <a:ext cx="11493304" cy="4941721"/>
          </a:xfrm>
        </p:spPr>
        <p:txBody>
          <a:bodyPr>
            <a:normAutofit fontScale="92500" lnSpcReduction="20000"/>
          </a:bodyPr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the Lord our God belong mercy and forgiveness, though we have rebelled against Him. 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(Daniel 9:9)</a:t>
            </a: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 Him we have redemption through His blood, the forgiveness of sins, according to the riches of His grace… 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(Ephesians 1:7)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2744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5AB49-9236-18F8-720C-F18135B420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161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57287F-08C1-0103-A786-D44C3A596C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1395663"/>
            <a:ext cx="11493304" cy="4781300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Leprosy frequently symbolizes sin. </a:t>
            </a: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kern="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</a:t>
            </a:r>
            <a:r>
              <a:rPr lang="en-US" sz="4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devastates a life like sin. </a:t>
            </a: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is contagious like sin. </a:t>
            </a: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 grows progressively worse like sin. 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1540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6FB1F3-9F1F-F398-B626-0442A15AE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Lepers’ Condition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962513-C28F-7E4A-4BE6-C2A48C165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791325"/>
            <a:ext cx="11493304" cy="3385637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Then as He entered a certain village, there met Him ten men who were lepers, who stood afar off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(12)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26281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717851-0DE5-755A-7D94-4065BAD11A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Leper’s Request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58453C-4DD9-3367-D54C-653951AD0F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855495"/>
            <a:ext cx="11493304" cy="3321468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they lifted up their voices and said, “Jesus, Master, have mercy on us!”</a:t>
            </a:r>
            <a:r>
              <a:rPr lang="en-US" sz="4800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(13b)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95731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DA2AB-7861-9BD8-E317-ECB54E1DBB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Lepers’ Obedience and Healing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269A58-1F7C-20D6-8AFB-32696EB11D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791325"/>
            <a:ext cx="11493304" cy="3385637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 said to them, “Go, show yourselves to the priests.” And so it was that as they went, they were cleansed 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(14a)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30205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687E1-D726-2592-3F53-03BCF2F384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kern="0" dirty="0">
                <a:solidFill>
                  <a:schemeClr val="bg1">
                    <a:lumMod val="9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en-US" sz="6000" b="1" kern="0" dirty="0">
                <a:solidFill>
                  <a:schemeClr val="bg1">
                    <a:lumMod val="9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Leper’s Return</a:t>
            </a:r>
            <a:endParaRPr lang="en-US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246088-89C2-0C74-0226-1BB7A1E550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2662989"/>
            <a:ext cx="11493304" cy="3513974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</a:t>
            </a:r>
            <a:r>
              <a:rPr lang="en-US" sz="4800" b="1" i="1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one </a:t>
            </a: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 them, when he saw that he was healed, </a:t>
            </a:r>
            <a:r>
              <a:rPr lang="en-US" sz="4800" b="1" i="1" u="sng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returned</a:t>
            </a: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and with a loud voice glorified God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(15)</a:t>
            </a:r>
            <a:endParaRPr lang="en-US" sz="4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00017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F7CCD-E522-D129-CA9C-ABD768462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7625" y="365126"/>
            <a:ext cx="11493304" cy="14822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7EC00-6399-67F5-0EB7-94FC4FC525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625" y="946485"/>
            <a:ext cx="11493304" cy="5230478"/>
          </a:xfrm>
        </p:spPr>
        <p:txBody>
          <a:bodyPr/>
          <a:lstStyle/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fell down on his face at His feet, giving Him thanks. And he was a Samaritan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(16)</a:t>
            </a: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1400" b="1" kern="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4800" b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proskuneo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(pros-</a:t>
            </a:r>
            <a:r>
              <a:rPr lang="en-US" sz="4800" b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koo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4800" b="1" kern="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neh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’-o). It is a verb meaning </a:t>
            </a:r>
            <a:r>
              <a:rPr lang="en-US" sz="4800" b="1" i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go down on knees to, do obeisance to, worship</a:t>
            </a:r>
            <a:r>
              <a:rPr lang="en-US" sz="4800" b="1" kern="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48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8080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250">
        <p15:prstTrans prst="pageCurlDouble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</TotalTime>
  <Words>304</Words>
  <Application>Microsoft Office PowerPoint</Application>
  <PresentationFormat>Widescreen</PresentationFormat>
  <Paragraphs>27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Aptos</vt:lpstr>
      <vt:lpstr>Arial</vt:lpstr>
      <vt:lpstr>Calibri</vt:lpstr>
      <vt:lpstr>Office Theme</vt:lpstr>
      <vt:lpstr>One Returned To Give Thanks</vt:lpstr>
      <vt:lpstr>PowerPoint Presentation</vt:lpstr>
      <vt:lpstr>PowerPoint Presentation</vt:lpstr>
      <vt:lpstr>PowerPoint Presentation</vt:lpstr>
      <vt:lpstr>The Lepers’ Condition</vt:lpstr>
      <vt:lpstr>The Leper’s Request</vt:lpstr>
      <vt:lpstr>The Lepers’ Obedience and Healing</vt:lpstr>
      <vt:lpstr>One Leper’s Return</vt:lpstr>
      <vt:lpstr>PowerPoint Presentation</vt:lpstr>
      <vt:lpstr>The Leper’s Faith </vt:lpstr>
      <vt:lpstr>BRINGING IT HOME where we live: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Zion Hill Baptist Church</dc:creator>
  <cp:lastModifiedBy>Billy Davis</cp:lastModifiedBy>
  <cp:revision>4</cp:revision>
  <dcterms:created xsi:type="dcterms:W3CDTF">2025-01-01T20:13:15Z</dcterms:created>
  <dcterms:modified xsi:type="dcterms:W3CDTF">2025-11-26T22:27:25Z</dcterms:modified>
</cp:coreProperties>
</file>