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9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B2536"/>
    <a:srgbClr val="1B74B5"/>
    <a:srgbClr val="2E70A1"/>
    <a:srgbClr val="00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51" d="100"/>
          <a:sy n="51" d="100"/>
        </p:scale>
        <p:origin x="1256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4CB8B7-2DEC-9580-4AB3-AC5F78786E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E3D2E6A-3220-40BB-8EBB-BC9017A93563}" type="datetimeFigureOut">
              <a:rPr lang="en-US" smtClean="0"/>
              <a:pPr/>
              <a:t>4/3/2026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ACE1AD-FB80-BF2C-965D-CA10637220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www.zionhill.us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4B614F-2A8E-B991-315F-86AD27A93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95139-E144-4A80-A80A-0690007985F4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900B6B0-7FDC-ACAE-2361-B95B7C0A5B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122363"/>
            <a:ext cx="10515600" cy="2387600"/>
          </a:xfrm>
        </p:spPr>
        <p:txBody>
          <a:bodyPr anchor="ctr">
            <a:normAutofit/>
          </a:bodyPr>
          <a:lstStyle>
            <a:lvl1pPr algn="ctr">
              <a:defRPr sz="8000">
                <a:solidFill>
                  <a:srgbClr val="2E70A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96FD579-AF6E-C0D7-1B15-781ED9C59B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08639620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 -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3BE772-0BA2-FD79-4C3E-57739519F0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76036" y="457200"/>
            <a:ext cx="4367076" cy="16002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22E24DD-A288-8A51-8741-CCC838A578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06683" y="465138"/>
            <a:ext cx="6390503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F319B7-F178-23D5-BB7C-8593914A3E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276036" y="2057400"/>
            <a:ext cx="4367076" cy="3811588"/>
          </a:xfrm>
        </p:spPr>
        <p:txBody>
          <a:bodyPr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D0F14E-3B0A-99B2-4C5F-0A6920358B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D2E6A-3220-40BB-8EBB-BC9017A93563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66C69C-8441-C6DC-B9C6-D84E1E4E7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www.zionhill.us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E836A9-74BB-14D4-A6D3-F973976D7F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95139-E144-4A80-A80A-0690007985F4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B8B66FA-0DE0-A6F8-1943-6A730AF7E54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utout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4417" y="5874993"/>
            <a:ext cx="86161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369013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Title -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3BE772-0BA2-FD79-4C3E-57739519F0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950" y="2364379"/>
            <a:ext cx="4367076" cy="16002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22E24DD-A288-8A51-8741-CCC838A578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7" y="457201"/>
            <a:ext cx="6390503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D0F14E-3B0A-99B2-4C5F-0A6920358B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D2E6A-3220-40BB-8EBB-BC9017A93563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66C69C-8441-C6DC-B9C6-D84E1E4E7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www.zionhill.us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E836A9-74BB-14D4-A6D3-F973976D7F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95139-E144-4A80-A80A-0690007985F4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B8B66FA-0DE0-A6F8-1943-6A730AF7E54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utout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4417" y="5874993"/>
            <a:ext cx="86161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505755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Title -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3BE772-0BA2-FD79-4C3E-57739519F0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58463" y="2364379"/>
            <a:ext cx="4367076" cy="16002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22E24DD-A288-8A51-8741-CCC838A578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44140" y="471143"/>
            <a:ext cx="6390503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D0F14E-3B0A-99B2-4C5F-0A6920358B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D2E6A-3220-40BB-8EBB-BC9017A93563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66C69C-8441-C6DC-B9C6-D84E1E4E7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www.zionhill.us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E836A9-74BB-14D4-A6D3-F973976D7F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95139-E144-4A80-A80A-0690007985F4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B8B66FA-0DE0-A6F8-1943-6A730AF7E54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utout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4417" y="5874993"/>
            <a:ext cx="86161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15467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Image - Tradition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35AC3D-D953-D0F6-DFAB-B686870F69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EE410F-B0A9-DA68-5F7C-AF4D3F01B4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D2E6A-3220-40BB-8EBB-BC9017A93563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6D09E9-02F3-582E-508A-ACF8CD325C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www.zionhill.us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7F73EC-F6A5-34E7-8C53-12BC3EC19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95139-E144-4A80-A80A-0690007985F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Picture Placeholder 2">
            <a:extLst>
              <a:ext uri="{FF2B5EF4-FFF2-40B4-BE49-F238E27FC236}">
                <a16:creationId xmlns:a16="http://schemas.microsoft.com/office/drawing/2014/main" id="{1C3455B8-44D1-321D-78EF-DAA455D1F7C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37625" y="1867988"/>
            <a:ext cx="11493304" cy="428461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65862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Imag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EE410F-B0A9-DA68-5F7C-AF4D3F01B4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D2E6A-3220-40BB-8EBB-BC9017A93563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6D09E9-02F3-582E-508A-ACF8CD325C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www.zionhill.us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7F73EC-F6A5-34E7-8C53-12BC3EC19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95139-E144-4A80-A80A-0690007985F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Picture Placeholder 2">
            <a:extLst>
              <a:ext uri="{FF2B5EF4-FFF2-40B4-BE49-F238E27FC236}">
                <a16:creationId xmlns:a16="http://schemas.microsoft.com/office/drawing/2014/main" id="{1C3455B8-44D1-321D-78EF-DAA455D1F7C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37625" y="287384"/>
            <a:ext cx="11493304" cy="586522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61277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10CD11-E797-8107-8130-EA48042488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7080B3-A246-5848-F2EE-354CADC21F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EFF9AD-FF69-F163-AA99-36A3FD0B8B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E3D2E6A-3220-40BB-8EBB-BC9017A93563}" type="datetimeFigureOut">
              <a:rPr lang="en-US" smtClean="0"/>
              <a:pPr/>
              <a:t>4/3/2026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742B75-D208-179C-E7F4-161476B6B1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www.zionhill.us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A26F43-7341-8B93-5C67-2597FF2774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95139-E144-4A80-A80A-0690007985F4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F1E1D8D-9829-1E6C-2840-31DA8557FBC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utout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4417" y="5874993"/>
            <a:ext cx="86161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361390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rgbClr val="1B74B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228D03-1567-ECA0-D0E2-F5C7F0975E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solidFill>
            <a:srgbClr val="1B74B5"/>
          </a:solidFill>
        </p:spPr>
        <p:txBody>
          <a:bodyPr anchor="b"/>
          <a:lstStyle>
            <a:lvl1pPr>
              <a:defRPr sz="6000">
                <a:solidFill>
                  <a:srgbClr val="0B253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A01387-F261-3436-39B7-76C96C51FB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CEAB81-E6AA-C5FF-1362-7847DD18BB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D2E6A-3220-40BB-8EBB-BC9017A93563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8D709A-A1DC-717B-74F0-B0BE8DD2E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www.zionhill.us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969DDE-B40E-B9B4-9AEB-5B1A65B6D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95139-E144-4A80-A80A-0690007985F4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BC0FA8D-D243-E900-4BBD-1CE06C93876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251473" y="5786846"/>
            <a:ext cx="940527" cy="107115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D1E1BA25-459E-4216-6258-BF9A90B88CA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0430" y="5878285"/>
            <a:ext cx="86161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802892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D04FD-5A7B-25A7-99C8-C3A72724B3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E4D8CF-596C-FBE5-554E-055DE660F4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37625" y="1825625"/>
            <a:ext cx="5682175" cy="4351338"/>
          </a:xfrm>
        </p:spPr>
        <p:txBody>
          <a:bodyPr>
            <a:normAutofit/>
          </a:bodyPr>
          <a:lstStyle>
            <a:lvl1pPr>
              <a:defRPr sz="4400"/>
            </a:lvl1pPr>
            <a:lvl2pPr>
              <a:defRPr sz="4000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F982A3-14D1-6807-B1F9-FB884A804F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199" y="1825625"/>
            <a:ext cx="5658729" cy="4351338"/>
          </a:xfrm>
        </p:spPr>
        <p:txBody>
          <a:bodyPr>
            <a:normAutofit/>
          </a:bodyPr>
          <a:lstStyle>
            <a:lvl1pPr>
              <a:defRPr sz="4400"/>
            </a:lvl1pPr>
            <a:lvl2pPr>
              <a:defRPr sz="4000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1C08BC-3A87-66C5-CA5D-55ACFD82F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D2E6A-3220-40BB-8EBB-BC9017A93563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B448B5-5E76-494D-1EDD-CE597E9515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www.zionhill.us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F774DB-C579-5F3A-D37C-01BB53529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95139-E144-4A80-A80A-0690007985F4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5406706-D80F-AF2C-2647-D78C2C3D0D8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utout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4417" y="5874993"/>
            <a:ext cx="86161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22538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7EE09A-0907-A165-A163-2ABE163053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37626" y="1681163"/>
            <a:ext cx="5659950" cy="823912"/>
          </a:xfrm>
        </p:spPr>
        <p:txBody>
          <a:bodyPr anchor="ctr">
            <a:normAutofit/>
          </a:bodyPr>
          <a:lstStyle>
            <a:lvl1pPr marL="0" indent="0" algn="ctr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F222CE-30B8-B286-13F6-1FCD57E821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37626" y="2505075"/>
            <a:ext cx="5659950" cy="3684588"/>
          </a:xfrm>
        </p:spPr>
        <p:txBody>
          <a:bodyPr>
            <a:normAutofit/>
          </a:bodyPr>
          <a:lstStyle>
            <a:lvl1pPr>
              <a:defRPr sz="4400"/>
            </a:lvl1pPr>
            <a:lvl2pPr>
              <a:defRPr sz="4000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EEE95D2-D57E-3F0B-30F1-911711C1DA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682174" cy="823912"/>
          </a:xfrm>
        </p:spPr>
        <p:txBody>
          <a:bodyPr anchor="ctr">
            <a:normAutofit/>
          </a:bodyPr>
          <a:lstStyle>
            <a:lvl1pPr marL="0" indent="0" algn="ctr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E66C3CE-6030-57AF-ED83-0F40ADE67E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682174" cy="3684588"/>
          </a:xfrm>
        </p:spPr>
        <p:txBody>
          <a:bodyPr>
            <a:normAutofit/>
          </a:bodyPr>
          <a:lstStyle>
            <a:lvl1pPr>
              <a:defRPr sz="4400"/>
            </a:lvl1pPr>
            <a:lvl2pPr>
              <a:defRPr sz="4000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49EFA72-13CB-502C-5535-EFC72786B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D2E6A-3220-40BB-8EBB-BC9017A93563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6EC1190-F131-6544-26E2-8B5A6CBD7D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www.zionhill.us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92D1FF6-63AE-416F-C206-D6F20C1CFA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95139-E144-4A80-A80A-0690007985F4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CDB3507D-EAB1-B14A-598F-9B1EE93D82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utout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4417" y="5874993"/>
            <a:ext cx="861610" cy="914400"/>
          </a:xfrm>
          <a:prstGeom prst="rect">
            <a:avLst/>
          </a:prstGeom>
        </p:spPr>
      </p:pic>
      <p:sp>
        <p:nvSpPr>
          <p:cNvPr id="12" name="Title 1">
            <a:extLst>
              <a:ext uri="{FF2B5EF4-FFF2-40B4-BE49-F238E27FC236}">
                <a16:creationId xmlns:a16="http://schemas.microsoft.com/office/drawing/2014/main" id="{5649EE7A-3FD9-5DDF-458E-05EA522973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7625" y="365125"/>
            <a:ext cx="11493304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393959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8B2DA5-DBBC-8D22-A071-3AB3E51F71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6FCBE06-08EA-4647-E7C2-8B93EC1A09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D2E6A-3220-40BB-8EBB-BC9017A93563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BBFCF1-B30C-0F4D-D91B-CF4E8E95F9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www.zionhill.us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969AA2-20D7-8A99-C24C-F8891DAD9A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95139-E144-4A80-A80A-0690007985F4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2659147-5085-F673-7741-9A59807931B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utout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4417" y="5874993"/>
            <a:ext cx="86161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210447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1C2BD1C-52D8-12B8-C3BB-96B456BC04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D2E6A-3220-40BB-8EBB-BC9017A93563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FDA722A-350C-65E7-C78A-92297927BE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0AF077-7AA7-F92A-ECDF-1DF32B58A3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95139-E144-4A80-A80A-0690007985F4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8F2C031-5C9F-CFDB-A83B-F995446FF8F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utout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4417" y="5874993"/>
            <a:ext cx="86161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795088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46D3AC-53B8-BB3C-E8EA-C748D402DD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8F2674-9B80-E6E4-1DBD-A235AC81AD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F0AFAF-36A4-9106-1982-84E8D120FA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9760AC-E387-D949-973C-2FD338FA90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D2E6A-3220-40BB-8EBB-BC9017A93563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C1AD20-B29C-7325-A8E4-5EA43C7B29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494DB9-DC2B-0526-9129-6DF5E34BC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95139-E144-4A80-A80A-0690007985F4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3B3601A-345B-E932-F190-2AEA163424F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utout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4417" y="5874993"/>
            <a:ext cx="86161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363417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 -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3BE772-0BA2-FD79-4C3E-57739519F0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950" y="457200"/>
            <a:ext cx="4367076" cy="16002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22E24DD-A288-8A51-8741-CCC838A578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7" y="457201"/>
            <a:ext cx="6390503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F319B7-F178-23D5-BB7C-8593914A3E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04950" y="2057400"/>
            <a:ext cx="4367076" cy="3811588"/>
          </a:xfrm>
        </p:spPr>
        <p:txBody>
          <a:bodyPr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D0F14E-3B0A-99B2-4C5F-0A6920358B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D2E6A-3220-40BB-8EBB-BC9017A93563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66C69C-8441-C6DC-B9C6-D84E1E4E7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www.zionhill.us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E836A9-74BB-14D4-A6D3-F973976D7F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95139-E144-4A80-A80A-0690007985F4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B8B66FA-0DE0-A6F8-1943-6A730AF7E54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utout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4417" y="5874993"/>
            <a:ext cx="86161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03810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microsoft.com/office/2007/relationships/hdphoto" Target="../media/hdphoto1.wdp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253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D6AE8DD-4128-463A-6671-C872BAB920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7625" y="365125"/>
            <a:ext cx="1149330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DEDA3B-11D6-E60F-F368-6895E5A5C7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37625" y="1825625"/>
            <a:ext cx="11493304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663856-BBFC-D990-D67C-5CF7A58009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E3D2E6A-3220-40BB-8EBB-BC9017A93563}" type="datetimeFigureOut">
              <a:rPr lang="en-US" smtClean="0"/>
              <a:pPr/>
              <a:t>4/3/2026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06E7DE-E23F-1B6E-F535-981E959396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www.zionhill.us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8F768C-9EEE-A2DD-276B-8FAD87482F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C95139-E144-4A80-A80A-0690007985F4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2E5E160-671C-A02A-4A58-D9AAB4CC43E9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17">
                    <a14:imgEffect>
                      <a14:artisticCutout/>
                    </a14:imgEffect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4417" y="5874993"/>
            <a:ext cx="86161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3971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2" r:id="rId10"/>
    <p:sldLayoutId id="2147483660" r:id="rId11"/>
    <p:sldLayoutId id="2147483661" r:id="rId12"/>
    <p:sldLayoutId id="2147483658" r:id="rId13"/>
    <p:sldLayoutId id="2147483663" r:id="rId14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6000" b="1" kern="1200">
          <a:solidFill>
            <a:srgbClr val="1B74B5"/>
          </a:solidFill>
          <a:effectLst/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8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44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40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6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6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7AD5A-871B-C70E-59CA-27CA4D3357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449180"/>
            <a:ext cx="10515600" cy="3625515"/>
          </a:xfrm>
        </p:spPr>
        <p:txBody>
          <a:bodyPr>
            <a:noAutofit/>
          </a:bodyPr>
          <a:lstStyle/>
          <a:p>
            <a:pPr marL="0" marR="0">
              <a:lnSpc>
                <a:spcPct val="115000"/>
              </a:lnSpc>
              <a:spcAft>
                <a:spcPts val="800"/>
              </a:spcAft>
            </a:pPr>
            <a:r>
              <a:rPr lang="en-US" sz="6000" b="1" kern="100" dirty="0">
                <a:solidFill>
                  <a:srgbClr val="00B0F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Practical Reasons to Believe in the Resurrection of the Lord Jesus Christ</a:t>
            </a:r>
            <a:endParaRPr lang="en-US" sz="6000" dirty="0">
              <a:solidFill>
                <a:srgbClr val="00B0F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DB75B26-96F9-1078-607D-203A56ABB0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219074"/>
            <a:ext cx="9144000" cy="1038726"/>
          </a:xfrm>
        </p:spPr>
        <p:txBody>
          <a:bodyPr>
            <a:normAutofit/>
          </a:bodyPr>
          <a:lstStyle/>
          <a:p>
            <a:r>
              <a:rPr lang="en-US" sz="6000" dirty="0"/>
              <a:t>John 20:1-10</a:t>
            </a:r>
          </a:p>
        </p:txBody>
      </p:sp>
    </p:spTree>
    <p:extLst>
      <p:ext uri="{BB962C8B-B14F-4D97-AF65-F5344CB8AC3E}">
        <p14:creationId xmlns:p14="http://schemas.microsoft.com/office/powerpoint/2010/main" val="307245709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249DD9-0927-F518-88A8-F038C5B996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7625" y="365126"/>
            <a:ext cx="11493304" cy="14822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A5AE10-D480-EBAA-541D-AB045B8BAD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625" y="1459832"/>
            <a:ext cx="11493304" cy="4717131"/>
          </a:xfrm>
        </p:spPr>
        <p:txBody>
          <a:bodyPr/>
          <a:lstStyle/>
          <a:p>
            <a:pPr algn="ctr"/>
            <a:r>
              <a:rPr lang="en-US" sz="4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8. The great number of people who saw Jesus alive after His death included over 500 brethren at one time</a:t>
            </a:r>
            <a:r>
              <a:rPr lang="en-US" b="1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  <a:p>
            <a:pPr algn="ctr"/>
            <a:endParaRPr lang="en-US" b="1" dirty="0"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4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 Cor. 15:6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049547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9D1C98-2B63-9216-3A57-F266282290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marR="0">
              <a:lnSpc>
                <a:spcPct val="115000"/>
              </a:lnSpc>
              <a:spcAft>
                <a:spcPts val="800"/>
              </a:spcAft>
            </a:pPr>
            <a:r>
              <a:rPr lang="en-US" sz="6000" b="1" kern="100" dirty="0">
                <a:solidFill>
                  <a:srgbClr val="00B0F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BRINGING IT HOME where we live: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3F932C-299A-B2C1-4E51-CBB2DBBAB1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625" y="2695073"/>
            <a:ext cx="11493304" cy="3481889"/>
          </a:xfrm>
        </p:spPr>
        <p:txBody>
          <a:bodyPr/>
          <a:lstStyle/>
          <a:p>
            <a:r>
              <a:rPr lang="en-US" sz="4800" b="1" i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Unless I see in His hands the print of the nails, and put my finger into the print of the nails, and put my hand into His side, I will not believe</a:t>
            </a:r>
            <a:r>
              <a:rPr lang="en-US" sz="4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(Jn. 20:25b)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50665892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AF669-CFB0-83F5-6265-4A7823A053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18ECB4-64AB-E010-B188-7988E922B2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sz="4800" b="1" i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Reach your finger here, and look at My hands; and reach your hand here, and put it into My side. Do not be unbelieving, but believing” </a:t>
            </a:r>
            <a:r>
              <a:rPr lang="en-US" sz="4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(27)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656476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290E54-2581-0970-9521-7F21FDC7F6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7625" y="365125"/>
            <a:ext cx="11493304" cy="19634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476D7F-7310-53A3-FAF6-1D1DB56EB3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625" y="1106905"/>
            <a:ext cx="11493304" cy="5070058"/>
          </a:xfrm>
        </p:spPr>
        <p:txBody>
          <a:bodyPr/>
          <a:lstStyle/>
          <a:p>
            <a:pPr algn="ctr"/>
            <a:r>
              <a:rPr lang="en-US" sz="4800" b="1" i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My Lord and my God! </a:t>
            </a:r>
            <a:r>
              <a:rPr lang="en-US" sz="4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(28)</a:t>
            </a:r>
          </a:p>
          <a:p>
            <a:pPr algn="ctr"/>
            <a:endParaRPr lang="en-US" b="1" dirty="0"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800" b="1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Thomas, because you have seen Me, you have believed. Blessed are those who have not seen and yet have believed </a:t>
            </a:r>
            <a:r>
              <a:rPr lang="en-US" sz="4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(29).</a:t>
            </a:r>
            <a:endParaRPr lang="en-US" sz="4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551977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498C2-81E2-F83D-EB5D-E57CF944D9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7625" y="365126"/>
            <a:ext cx="11493304" cy="100096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701086-F1AE-E6A7-398F-80DF4AB8DB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625" y="1251284"/>
            <a:ext cx="11493304" cy="4925679"/>
          </a:xfrm>
        </p:spPr>
        <p:txBody>
          <a:bodyPr/>
          <a:lstStyle/>
          <a:p>
            <a:r>
              <a:rPr lang="en-US" sz="4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If there is no resurrection, we would not have victory over death.</a:t>
            </a:r>
          </a:p>
          <a:p>
            <a:endParaRPr lang="en-US" b="1" dirty="0"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n-US" sz="4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If there was no resurrection, it is quite certain there would have been no Christian Church.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868697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862DEA-2225-62FB-7902-5E2969A3C1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7625" y="365126"/>
            <a:ext cx="11493304" cy="31591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767551-40F2-C8BA-AC76-F0F4D822D4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625" y="1652337"/>
            <a:ext cx="11493304" cy="4524626"/>
          </a:xfrm>
        </p:spPr>
        <p:txBody>
          <a:bodyPr/>
          <a:lstStyle/>
          <a:p>
            <a:pPr algn="ctr"/>
            <a:r>
              <a:rPr lang="en-US" sz="4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1. Jesus said multiple times that He would rise on the third day after dying.</a:t>
            </a:r>
            <a:r>
              <a:rPr lang="en-US" sz="4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</a:p>
          <a:p>
            <a:pPr algn="ctr"/>
            <a:endParaRPr lang="en-US" dirty="0"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4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Matthew 16:21-23, 17:22-23, 20:17-19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983867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00ED1F-C660-FF6D-CFD3-A82B93115C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7625" y="365125"/>
            <a:ext cx="11493304" cy="180307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232BE1-B880-DC27-918E-79773E8586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625" y="1347537"/>
            <a:ext cx="11493304" cy="4829426"/>
          </a:xfrm>
        </p:spPr>
        <p:txBody>
          <a:bodyPr>
            <a:normAutofit lnSpcReduction="10000"/>
          </a:bodyPr>
          <a:lstStyle/>
          <a:p>
            <a:pPr algn="ctr"/>
            <a:r>
              <a:rPr lang="en-US" sz="4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2. Jesus said He had power to rise from the dead.</a:t>
            </a:r>
            <a:r>
              <a:rPr lang="en-US" sz="4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</a:p>
          <a:p>
            <a:pPr algn="ctr"/>
            <a:endParaRPr lang="en-US" dirty="0"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4800" b="1" i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No one takes it from Me, but I lay it down of Myself.  I have power to lay it down, and I have power to take it again</a:t>
            </a:r>
            <a:r>
              <a:rPr lang="en-US" sz="4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(John 10:18)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359299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B652FE-D74D-1167-25A5-E6D031C2ED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8B9D04-C40D-4332-5B48-EBB9B16D97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sz="4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3. The tomb where Jesus body was laid was empty (Matthew 28:6)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014831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8D2D04-AC61-E1A2-92A1-5062D2E0C6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7625" y="365126"/>
            <a:ext cx="11493304" cy="116138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75B1DD-73AB-FDB4-AD75-A16E26B0FE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625" y="1283368"/>
            <a:ext cx="11493304" cy="4893595"/>
          </a:xfrm>
        </p:spPr>
        <p:txBody>
          <a:bodyPr/>
          <a:lstStyle/>
          <a:p>
            <a:pPr algn="ctr"/>
            <a:r>
              <a:rPr lang="en-US" sz="4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4. Robbers or anyone else would not remove the grave clothes while stealing Jesus’ body.</a:t>
            </a:r>
            <a:r>
              <a:rPr lang="en-US" sz="4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</a:p>
          <a:p>
            <a:pPr algn="ctr"/>
            <a:endParaRPr lang="en-US" dirty="0"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4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John 20:5-8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09382204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09B234-D1CE-F56E-25AB-758BF4BFB9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9B87FE-7B10-E71B-7CC8-E78AE4B83F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625" y="2566737"/>
            <a:ext cx="11493304" cy="3610226"/>
          </a:xfrm>
        </p:spPr>
        <p:txBody>
          <a:bodyPr/>
          <a:lstStyle/>
          <a:p>
            <a:pPr algn="ctr"/>
            <a:r>
              <a:rPr lang="en-US" sz="4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5. Women were the first to witness the empty tomb. (Matthew 28:1)</a:t>
            </a:r>
            <a:r>
              <a:rPr lang="en-US" sz="4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394728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7589F1-F48D-1AD5-12D7-CD401F00BF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7625" y="365126"/>
            <a:ext cx="11493304" cy="31591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A42C41-590C-D204-3A15-5B25288BBE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625" y="1556084"/>
            <a:ext cx="11493304" cy="4620879"/>
          </a:xfrm>
        </p:spPr>
        <p:txBody>
          <a:bodyPr/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6. The disciples believed it because they were eye witnesses of Jesus’ resurrection</a:t>
            </a:r>
            <a:r>
              <a:rPr lang="en-US" sz="4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  <a:p>
            <a:pPr marL="0" indent="0" algn="ctr">
              <a:buNone/>
            </a:pPr>
            <a:r>
              <a:rPr lang="en-US" sz="4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John 20:19-29</a:t>
            </a:r>
            <a:r>
              <a:rPr lang="en-US" sz="4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924540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36BDF5-8758-4E88-7F36-C72CD241FC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7625" y="365126"/>
            <a:ext cx="11493304" cy="43698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975EFD-8224-9966-0F07-B4FD007C94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625" y="2759241"/>
            <a:ext cx="11493304" cy="3417721"/>
          </a:xfrm>
        </p:spPr>
        <p:txBody>
          <a:bodyPr/>
          <a:lstStyle/>
          <a:p>
            <a:pPr algn="ctr"/>
            <a:r>
              <a:rPr lang="en-US" sz="4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7. The Changed Disciples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798376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</TotalTime>
  <Words>334</Words>
  <Application>Microsoft Office PowerPoint</Application>
  <PresentationFormat>Widescreen</PresentationFormat>
  <Paragraphs>28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Aptos</vt:lpstr>
      <vt:lpstr>Arial</vt:lpstr>
      <vt:lpstr>Calibri</vt:lpstr>
      <vt:lpstr>Office Theme</vt:lpstr>
      <vt:lpstr>Practical Reasons to Believe in the Resurrection of the Lord Jesus Christ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BRINGING IT HOME where we live: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Zion Hill Baptist Church</dc:creator>
  <cp:lastModifiedBy>Billy Davis</cp:lastModifiedBy>
  <cp:revision>4</cp:revision>
  <dcterms:created xsi:type="dcterms:W3CDTF">2025-01-01T20:13:15Z</dcterms:created>
  <dcterms:modified xsi:type="dcterms:W3CDTF">2026-04-03T18:09:01Z</dcterms:modified>
</cp:coreProperties>
</file>