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2536"/>
    <a:srgbClr val="1B74B5"/>
    <a:srgbClr val="2E70A1"/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CB8B7-2DEC-9580-4AB3-AC5F78786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CE1AD-FB80-BF2C-965D-CA1063722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B614F-2A8E-B991-315F-86AD27A93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00B6B0-7FDC-ACAE-2361-B95B7C0A5B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ctr">
            <a:normAutofit/>
          </a:bodyPr>
          <a:lstStyle>
            <a:lvl1pPr algn="ctr">
              <a:defRPr sz="8000">
                <a:solidFill>
                  <a:srgbClr val="2E70A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6FD579-AF6E-C0D7-1B15-781ED9C59B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863962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6036" y="457200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683" y="465138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319B7-F178-23D5-BB7C-8593914A3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76036" y="2057400"/>
            <a:ext cx="4367076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6901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Tit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50" y="2364379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457201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057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Titl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463" y="2364379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4140" y="471143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46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- Tradit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5AC3D-D953-D0F6-DFAB-B686870F6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E410F-B0A9-DA68-5F7C-AF4D3F01B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D09E9-02F3-582E-508A-ACF8CD325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F73EC-F6A5-34E7-8C53-12BC3EC19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1C3455B8-44D1-321D-78EF-DAA455D1F7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7625" y="1867988"/>
            <a:ext cx="11493304" cy="428461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586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E410F-B0A9-DA68-5F7C-AF4D3F01B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D09E9-02F3-582E-508A-ACF8CD325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F73EC-F6A5-34E7-8C53-12BC3EC19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1C3455B8-44D1-321D-78EF-DAA455D1F7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7625" y="287384"/>
            <a:ext cx="11493304" cy="58652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127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0CD11-E797-8107-8130-EA4804248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080B3-A246-5848-F2EE-354CADC21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FF9AD-FF69-F163-AA99-36A3FD0B8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42B75-D208-179C-E7F4-161476B6B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26F43-7341-8B93-5C67-2597FF27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1E1D8D-9829-1E6C-2840-31DA8557FB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6139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1B74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28D03-1567-ECA0-D0E2-F5C7F0975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solidFill>
            <a:srgbClr val="1B74B5"/>
          </a:solidFill>
        </p:spPr>
        <p:txBody>
          <a:bodyPr anchor="b"/>
          <a:lstStyle>
            <a:lvl1pPr>
              <a:defRPr sz="6000">
                <a:solidFill>
                  <a:srgbClr val="0B253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A01387-F261-3436-39B7-76C96C51F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EAB81-E6AA-C5FF-1362-7847DD18B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709A-A1DC-717B-74F0-B0BE8DD2E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69DDE-B40E-B9B4-9AEB-5B1A65B6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C0FA8D-D243-E900-4BBD-1CE06C9387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51473" y="5786846"/>
            <a:ext cx="940527" cy="10711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E1BA25-459E-4216-6258-BF9A90B88C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0430" y="5878285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0289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04FD-5A7B-25A7-99C8-C3A72724B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4D8CF-596C-FBE5-554E-055DE660F4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7625" y="1825625"/>
            <a:ext cx="5682175" cy="435133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982A3-14D1-6807-B1F9-FB884A804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58729" cy="435133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C08BC-3A87-66C5-CA5D-55ACFD82F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448B5-5E76-494D-1EDD-CE597E951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F774DB-C579-5F3A-D37C-01BB5352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5406706-D80F-AF2C-2647-D78C2C3D0D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253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EE09A-0907-A165-A163-2ABE16305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7626" y="1681163"/>
            <a:ext cx="5659950" cy="8239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F222CE-30B8-B286-13F6-1FCD57E82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7626" y="2505075"/>
            <a:ext cx="5659950" cy="368458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EE95D2-D57E-3F0B-30F1-911711C1D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682174" cy="8239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66C3CE-6030-57AF-ED83-0F40ADE67E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682174" cy="368458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9EFA72-13CB-502C-5535-EFC72786B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EC1190-F131-6544-26E2-8B5A6CBD7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2D1FF6-63AE-416F-C206-D6F20C1CF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DB3507D-EAB1-B14A-598F-9B1EE93D82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5649EE7A-3FD9-5DDF-458E-05EA52297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939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B2DA5-DBBC-8D22-A071-3AB3E51F7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FCBE06-08EA-4647-E7C2-8B93EC1A0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BFCF1-B30C-0F4D-D91B-CF4E8E95F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969AA2-20D7-8A99-C24C-F8891DAD9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659147-5085-F673-7741-9A5980793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1044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C2BD1C-52D8-12B8-C3BB-96B456BC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DA722A-350C-65E7-C78A-92297927B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0AF077-7AA7-F92A-ECDF-1DF32B58A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F2C031-5C9F-CFDB-A83B-F995446FF8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9508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6D3AC-53B8-BB3C-E8EA-C748D402D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F2674-9B80-E6E4-1DBD-A235AC81A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0AFAF-36A4-9106-1982-84E8D120F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9760AC-E387-D949-973C-2FD338FA9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C1AD20-B29C-7325-A8E4-5EA43C7B2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494DB9-DC2B-0526-9129-6DF5E34BC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3B3601A-345B-E932-F190-2AEA163424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6341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50" y="457200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457201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319B7-F178-23D5-BB7C-8593914A3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4950" y="2057400"/>
            <a:ext cx="4367076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81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25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6AE8DD-4128-463A-6671-C872BAB92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DEDA3B-11D6-E60F-F368-6895E5A5C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7625" y="1825625"/>
            <a:ext cx="1149330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63856-BBFC-D990-D67C-5CF7A58009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6E7DE-E23F-1B6E-F535-981E959396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F768C-9EEE-A2DD-276B-8FAD87482F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E5E160-671C-A02A-4A58-D9AAB4CC43E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artisticCutout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971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2" r:id="rId10"/>
    <p:sldLayoutId id="2147483660" r:id="rId11"/>
    <p:sldLayoutId id="2147483661" r:id="rId12"/>
    <p:sldLayoutId id="2147483658" r:id="rId13"/>
    <p:sldLayoutId id="2147483663" r:id="rId14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6000" b="1" kern="1200">
          <a:solidFill>
            <a:srgbClr val="1B74B5"/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8147E-9DDE-04E4-C832-A8099A9A47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67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Where is Peace on Earth and Good Will Toward Men?</a:t>
            </a:r>
            <a:br>
              <a:rPr lang="en-US" sz="8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75A386-E428-A6FA-40BA-92FA5D7002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6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Luke 2:8-15</a:t>
            </a:r>
            <a:endParaRPr lang="en-US" sz="6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3475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137E1-DA19-EC01-51AB-601B8F645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6426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A4816-822C-464C-951D-6AEDEF137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459832"/>
            <a:ext cx="11493304" cy="4717131"/>
          </a:xfrm>
        </p:spPr>
        <p:txBody>
          <a:bodyPr/>
          <a:lstStyle/>
          <a:p>
            <a:pPr marL="0" indent="0" algn="ctr">
              <a:buNone/>
            </a:pPr>
            <a:r>
              <a:rPr lang="en-US" sz="60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Lord</a:t>
            </a:r>
          </a:p>
          <a:p>
            <a:pPr algn="ctr"/>
            <a:endParaRPr lang="en-US" b="1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they shall call His name Immanuel, which is translated, “God with us.” </a:t>
            </a:r>
          </a:p>
          <a:p>
            <a:pPr marL="0" indent="0" algn="ctr">
              <a:buNone/>
            </a:pPr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(Mt. 1:23)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396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8847C-0B1C-D4D9-8B0A-859E33473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</a:pPr>
            <a:r>
              <a:rPr lang="en-US" sz="6000" b="1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BRINGING IT HOME to our lives: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1ACCE-030E-54CF-ED1B-1DB4B605A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390273"/>
            <a:ext cx="11493304" cy="3786689"/>
          </a:xfrm>
        </p:spPr>
        <p:txBody>
          <a:bodyPr/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Peace I leave with you, My peace I give to you; not as the world gives do I give to you. Let not your heart be troubled, neither let it be afraid. (John 14:27)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8646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e Christmas Gift Christmas photo and picture">
            <a:extLst>
              <a:ext uri="{FF2B5EF4-FFF2-40B4-BE49-F238E27FC236}">
                <a16:creationId xmlns:a16="http://schemas.microsoft.com/office/drawing/2014/main" id="{64C0D309-87AD-8DE4-B0D1-045EC40004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50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51999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FC7E8-0CC6-7A75-F608-61D0F2D25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Messengers of Great Joy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45750-D6C5-E5BD-B2E1-C6047F03A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438399"/>
            <a:ext cx="11493304" cy="3738563"/>
          </a:xfrm>
        </p:spPr>
        <p:txBody>
          <a:bodyPr/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And behold, an angel of the Lord stood before them, and the glory of the Lord shone around them, and they were greatly afraid</a:t>
            </a: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(9)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8789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958F2-D40E-290F-F84F-21D8E52CF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538B8-0D19-4A93-D8B1-08ABE28A2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716505"/>
            <a:ext cx="11493304" cy="4460458"/>
          </a:xfrm>
        </p:spPr>
        <p:txBody>
          <a:bodyPr/>
          <a:lstStyle/>
          <a:p>
            <a:pPr algn="ctr"/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1. The glory that shone around the shepherds was </a:t>
            </a:r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glory </a:t>
            </a:r>
            <a:r>
              <a:rPr lang="en-US" sz="4800" b="1" i="1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of the Lord </a:t>
            </a:r>
            <a:r>
              <a:rPr lang="en-US" sz="4800" b="1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(9).</a:t>
            </a:r>
          </a:p>
          <a:p>
            <a:pPr algn="ctr"/>
            <a:endParaRPr lang="en-US" b="1" i="1" u="sng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The multitude of the heavenly host was praising God (13-14)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3408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CEDAB-6BD5-CCDC-F107-E0E297E06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1BFB1-AF2B-E68B-1057-523EE1116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053389"/>
            <a:ext cx="11493304" cy="4123574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Bless the LORD, you His angels,</a:t>
            </a:r>
            <a:b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Who excel in strength, who do His word… (Psalm 103:20)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45062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D4FF8-DE1B-5C78-95FC-3B1BDDB7C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Message of Great Joy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96A3B-AB61-7BF2-E79E-B2100C80A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470483"/>
            <a:ext cx="11493304" cy="3706479"/>
          </a:xfrm>
        </p:spPr>
        <p:txBody>
          <a:bodyPr/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Then the angel said to them, “Do not be afraid, for behold, I bring you good tidings of great joy which will be to all people</a:t>
            </a: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(10)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7100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C211F-D8D0-9F69-50D0-13C196C6D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Reason for Great Joy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701E6-7AB8-2037-5390-5602751EF5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727157"/>
            <a:ext cx="11493304" cy="3449805"/>
          </a:xfrm>
        </p:spPr>
        <p:txBody>
          <a:bodyPr/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</a:t>
            </a:r>
            <a:r>
              <a:rPr lang="en-US" sz="4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 is born to you this day in the city of David a </a:t>
            </a:r>
            <a:r>
              <a:rPr lang="en-US" sz="4800" b="1" i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Savior</a:t>
            </a:r>
            <a:r>
              <a:rPr lang="en-US" sz="4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who is </a:t>
            </a:r>
            <a:r>
              <a:rPr lang="en-US" sz="4800" b="1" i="1" u="sng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Christ the Lord</a:t>
            </a:r>
            <a:r>
              <a:rPr lang="en-US" sz="4800" b="1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(11)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600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9FD19-1024-6EAF-1509-57556380F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18030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86B85-39B4-67AE-AC6A-90ECB1E4C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138990"/>
            <a:ext cx="11493304" cy="503797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Savior</a:t>
            </a:r>
          </a:p>
          <a:p>
            <a:pPr marL="0" indent="0" algn="ctr">
              <a:buNone/>
            </a:pPr>
            <a:endParaRPr lang="en-US" sz="48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For God did not send His Son into the world to condemn the world, but that the world through Him might be </a:t>
            </a:r>
            <a:r>
              <a:rPr lang="en-US" sz="4800" b="1" i="1" u="sng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saved</a:t>
            </a:r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</a:p>
          <a:p>
            <a:pPr marL="0" indent="0" algn="ctr">
              <a:buNone/>
            </a:pPr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(John 3:17)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154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1B3E5-4471-6FEA-0A48-03800814C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E0819-676D-FAE5-E1D4-D5A4A225B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315454"/>
            <a:ext cx="11493304" cy="486151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60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Christ</a:t>
            </a:r>
          </a:p>
          <a:p>
            <a:pPr algn="ctr"/>
            <a:endParaRPr lang="en-US" b="1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Philip found Nathanael and said to him, “We have found Him of whom Moses in the law, and also the prophets, wrote—Jesus of Nazareth, the son of Joseph.”  (John 1:45)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4123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316</Words>
  <Application>Microsoft Office PowerPoint</Application>
  <PresentationFormat>Widescreen</PresentationFormat>
  <Paragraphs>25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Arial</vt:lpstr>
      <vt:lpstr>Calibri</vt:lpstr>
      <vt:lpstr>Office Theme</vt:lpstr>
      <vt:lpstr>Where is Peace on Earth and Good Will Toward Men? </vt:lpstr>
      <vt:lpstr>PowerPoint Presentation</vt:lpstr>
      <vt:lpstr>The Messengers of Great Joy</vt:lpstr>
      <vt:lpstr>PowerPoint Presentation</vt:lpstr>
      <vt:lpstr>PowerPoint Presentation</vt:lpstr>
      <vt:lpstr>The Message of Great Joy</vt:lpstr>
      <vt:lpstr>The Reason for Great Joy</vt:lpstr>
      <vt:lpstr>PowerPoint Presentation</vt:lpstr>
      <vt:lpstr>PowerPoint Presentation</vt:lpstr>
      <vt:lpstr>PowerPoint Presentation</vt:lpstr>
      <vt:lpstr>BRINGING IT HOME to our lives: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Zion Hill Baptist Church</dc:creator>
  <cp:lastModifiedBy>Billy Davis</cp:lastModifiedBy>
  <cp:revision>4</cp:revision>
  <dcterms:created xsi:type="dcterms:W3CDTF">2025-01-01T20:13:15Z</dcterms:created>
  <dcterms:modified xsi:type="dcterms:W3CDTF">2025-12-13T04:04:00Z</dcterms:modified>
</cp:coreProperties>
</file>