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2536"/>
    <a:srgbClr val="1B74B5"/>
    <a:srgbClr val="2E70A1"/>
    <a:srgbClr val="0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4CB8B7-2DEC-9580-4AB3-AC5F78786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3D2E6A-3220-40BB-8EBB-BC9017A93563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CE1AD-FB80-BF2C-965D-CA1063722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4B614F-2A8E-B991-315F-86AD27A93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00B6B0-7FDC-ACAE-2361-B95B7C0A5B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5600" cy="2387600"/>
          </a:xfrm>
        </p:spPr>
        <p:txBody>
          <a:bodyPr anchor="ctr">
            <a:normAutofit/>
          </a:bodyPr>
          <a:lstStyle>
            <a:lvl1pPr algn="ctr">
              <a:defRPr sz="8000">
                <a:solidFill>
                  <a:srgbClr val="2E70A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6FD579-AF6E-C0D7-1B15-781ED9C59B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863962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6036" y="457200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683" y="465138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F319B7-F178-23D5-BB7C-8593914A3E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76036" y="2057400"/>
            <a:ext cx="4367076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6901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Titl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50" y="2364379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457201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0575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Title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8463" y="2364379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4140" y="471143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46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 - Traditi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5AC3D-D953-D0F6-DFAB-B686870F6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E410F-B0A9-DA68-5F7C-AF4D3F01B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D09E9-02F3-582E-508A-ACF8CD325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F73EC-F6A5-34E7-8C53-12BC3EC19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1C3455B8-44D1-321D-78EF-DAA455D1F7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7625" y="1867988"/>
            <a:ext cx="11493304" cy="428461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586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E410F-B0A9-DA68-5F7C-AF4D3F01B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D09E9-02F3-582E-508A-ACF8CD325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F73EC-F6A5-34E7-8C53-12BC3EC19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1C3455B8-44D1-321D-78EF-DAA455D1F7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7625" y="287384"/>
            <a:ext cx="11493304" cy="58652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127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0CD11-E797-8107-8130-EA4804248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080B3-A246-5848-F2EE-354CADC21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FF9AD-FF69-F163-AA99-36A3FD0B8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3D2E6A-3220-40BB-8EBB-BC9017A93563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742B75-D208-179C-E7F4-161476B6B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A26F43-7341-8B93-5C67-2597FF277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F1E1D8D-9829-1E6C-2840-31DA8557FB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6139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1B74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28D03-1567-ECA0-D0E2-F5C7F0975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solidFill>
            <a:srgbClr val="1B74B5"/>
          </a:solidFill>
        </p:spPr>
        <p:txBody>
          <a:bodyPr anchor="b"/>
          <a:lstStyle>
            <a:lvl1pPr>
              <a:defRPr sz="6000">
                <a:solidFill>
                  <a:srgbClr val="0B253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A01387-F261-3436-39B7-76C96C51F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CEAB81-E6AA-C5FF-1362-7847DD18B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D709A-A1DC-717B-74F0-B0BE8DD2E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69DDE-B40E-B9B4-9AEB-5B1A65B6D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BC0FA8D-D243-E900-4BBD-1CE06C9387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51473" y="5786846"/>
            <a:ext cx="940527" cy="107115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1E1BA25-459E-4216-6258-BF9A90B88C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0430" y="5878285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0289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04FD-5A7B-25A7-99C8-C3A72724B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4D8CF-596C-FBE5-554E-055DE660F4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7625" y="1825625"/>
            <a:ext cx="5682175" cy="435133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F982A3-14D1-6807-B1F9-FB884A804F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58729" cy="435133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1C08BC-3A87-66C5-CA5D-55ACFD82F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B448B5-5E76-494D-1EDD-CE597E951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F774DB-C579-5F3A-D37C-01BB53529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5406706-D80F-AF2C-2647-D78C2C3D0D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253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7EE09A-0907-A165-A163-2ABE16305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7626" y="1681163"/>
            <a:ext cx="5659950" cy="8239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F222CE-30B8-B286-13F6-1FCD57E82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7626" y="2505075"/>
            <a:ext cx="5659950" cy="368458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EE95D2-D57E-3F0B-30F1-911711C1D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682174" cy="8239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66C3CE-6030-57AF-ED83-0F40ADE67E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682174" cy="368458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9EFA72-13CB-502C-5535-EFC72786B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EC1190-F131-6544-26E2-8B5A6CBD7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2D1FF6-63AE-416F-C206-D6F20C1CF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DB3507D-EAB1-B14A-598F-9B1EE93D82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5649EE7A-3FD9-5DDF-458E-05EA52297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5"/>
            <a:ext cx="11493304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9395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B2DA5-DBBC-8D22-A071-3AB3E51F7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FCBE06-08EA-4647-E7C2-8B93EC1A0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BBFCF1-B30C-0F4D-D91B-CF4E8E95F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969AA2-20D7-8A99-C24C-F8891DAD9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659147-5085-F673-7741-9A59807931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1044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C2BD1C-52D8-12B8-C3BB-96B456BC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DA722A-350C-65E7-C78A-92297927B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0AF077-7AA7-F92A-ECDF-1DF32B58A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F2C031-5C9F-CFDB-A83B-F995446FF8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9508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6D3AC-53B8-BB3C-E8EA-C748D402D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F2674-9B80-E6E4-1DBD-A235AC81A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F0AFAF-36A4-9106-1982-84E8D120FA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9760AC-E387-D949-973C-2FD338FA9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C1AD20-B29C-7325-A8E4-5EA43C7B2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494DB9-DC2B-0526-9129-6DF5E34BC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3B3601A-345B-E932-F190-2AEA163424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6341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50" y="457200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457201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F319B7-F178-23D5-BB7C-8593914A3E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04950" y="2057400"/>
            <a:ext cx="4367076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381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25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6AE8DD-4128-463A-6671-C872BAB92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5"/>
            <a:ext cx="1149330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DEDA3B-11D6-E60F-F368-6895E5A5C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7625" y="1825625"/>
            <a:ext cx="1149330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63856-BBFC-D990-D67C-5CF7A58009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3D2E6A-3220-40BB-8EBB-BC9017A93563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6E7DE-E23F-1B6E-F535-981E959396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F768C-9EEE-A2DD-276B-8FAD87482F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E5E160-671C-A02A-4A58-D9AAB4CC43E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artisticCutout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971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2" r:id="rId10"/>
    <p:sldLayoutId id="2147483660" r:id="rId11"/>
    <p:sldLayoutId id="2147483661" r:id="rId12"/>
    <p:sldLayoutId id="2147483658" r:id="rId13"/>
    <p:sldLayoutId id="2147483663" r:id="rId14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6000" b="1" kern="1200">
          <a:solidFill>
            <a:srgbClr val="1B74B5"/>
          </a:solidFill>
          <a:effectLst/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7E496-24E6-9CB5-56C9-B4D8563685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0" marR="0"/>
            <a:r>
              <a:rPr lang="en-US" sz="80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BURYING THE SON OF GOD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00FD5B-569A-61A9-5ED1-CA51F868C9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38862"/>
            <a:ext cx="9144000" cy="1118937"/>
          </a:xfrm>
        </p:spPr>
        <p:txBody>
          <a:bodyPr>
            <a:normAutofit/>
          </a:bodyPr>
          <a:lstStyle/>
          <a:p>
            <a:pPr marL="0" marR="0" algn="ctr">
              <a:buNone/>
            </a:pPr>
            <a:r>
              <a:rPr lang="en-US" sz="6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JOHN 19:38-42</a:t>
            </a:r>
            <a:endParaRPr lang="en-US" sz="6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8160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D49B4-8FAC-8CAA-1F35-168DE81F8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Son of God’s Tomb </a:t>
            </a:r>
            <a:br>
              <a:rPr lang="en-US" sz="60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60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(41; Mt. 27-28)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9060E-DE9C-D32F-8D59-CE8518E06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662989"/>
            <a:ext cx="11493304" cy="3513974"/>
          </a:xfrm>
        </p:spPr>
        <p:txBody>
          <a:bodyPr/>
          <a:lstStyle/>
          <a:p>
            <a:pPr marL="0" marR="0">
              <a:buNone/>
            </a:pP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A tomb never used before (41)</a:t>
            </a:r>
            <a:endParaRPr lang="en-US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  <a:p>
            <a:pPr marL="0" marR="0">
              <a:buNone/>
            </a:pP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A tomb secured by Joseph</a:t>
            </a:r>
            <a: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 (Mt. 27:60)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2944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C96E3-AA8C-4770-3BF8-35C0266B2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10009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6DBAF-486C-539D-E45C-DB3F76201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459832"/>
            <a:ext cx="11493304" cy="4717131"/>
          </a:xfrm>
        </p:spPr>
        <p:txBody>
          <a:bodyPr/>
          <a:lstStyle/>
          <a:p>
            <a:pPr marL="457200" marR="0" indent="-457200">
              <a:buNone/>
            </a:pP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A tomb also secured by the chief priests, Pharisees, and Pilate’s guard (Mt. 27:62-66)</a:t>
            </a:r>
          </a:p>
          <a:p>
            <a:pPr marL="457200" marR="0" indent="-457200">
              <a:buNone/>
            </a:pPr>
            <a:endParaRPr lang="en-US" sz="4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buNone/>
            </a:pP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A tomb that is only temporary</a:t>
            </a:r>
            <a: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(Mt. 28:5-7)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5354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840B3-2995-7642-A815-1427E05DE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/>
            <a:r>
              <a:rPr lang="en-US" sz="60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BRINGING IT HOME where we live: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E4B60-4BBE-42B5-7E3B-98A539BF9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614863"/>
            <a:ext cx="11493304" cy="3562100"/>
          </a:xfrm>
        </p:spPr>
        <p:txBody>
          <a:bodyPr/>
          <a:lstStyle/>
          <a:p>
            <a:pPr marL="0" marR="0" algn="ctr">
              <a:buNone/>
            </a:pP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Jesus did die on the cross.</a:t>
            </a:r>
          </a:p>
          <a:p>
            <a:pPr marL="0" marR="0" algn="ctr">
              <a:buNone/>
            </a:pPr>
            <a:endParaRPr lang="en-US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Jesus was buried in a tomb</a:t>
            </a:r>
            <a: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4261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3A469-96F0-D302-6548-9E4AF16D1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DE905-342D-0249-8822-F4AC7D3BC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4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 he who has seen has testified, and his testimony is true; and he knows that he is telling the truth, so that you may believe.</a:t>
            </a: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(Jn. 19:35)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7866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4DE15-A4E8-8867-7A7C-FF760EC3D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C831C-1933-2FB2-5A60-CF7672736F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326105"/>
            <a:ext cx="11493304" cy="3850858"/>
          </a:xfrm>
        </p:spPr>
        <p:txBody>
          <a:bodyPr/>
          <a:lstStyle/>
          <a:p>
            <a:pPr algn="ctr"/>
            <a:r>
              <a:rPr lang="en-US" sz="4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All the Last Words of Saints and Sinners</a:t>
            </a:r>
            <a: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(by Herbert Lockyer)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606537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17518-FFBE-7EEC-D3B5-B7D15A349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14822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DBA10-6216-CDC6-FA9A-64E413111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946484"/>
            <a:ext cx="11493304" cy="5230479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4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 is finished</a:t>
            </a:r>
            <a: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marR="0">
              <a:buNone/>
            </a:pPr>
            <a:r>
              <a:rPr lang="en-US" sz="4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 is finished</a:t>
            </a:r>
            <a: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! </a:t>
            </a:r>
            <a:r>
              <a:rPr lang="en-US" sz="4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was the cry of a conqueror. The Greek word translated “It is finished!” was a familiar word in that day. Bankers used it when the final payment had been made on a debt. Jesus completely paid the debt we owed. And it 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[our sin debt]</a:t>
            </a:r>
            <a:r>
              <a:rPr lang="en-US" sz="3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will be remembered against us no more forever.</a:t>
            </a:r>
            <a:endParaRPr lang="en-US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8385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697A7-38B4-CC69-07D7-AAAFC7175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Son of God’s Unlikely Disciples (38-40)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59B12-73BF-24A3-7DD0-5421EFCF8A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855495"/>
            <a:ext cx="11493304" cy="3321467"/>
          </a:xfrm>
        </p:spPr>
        <p:txBody>
          <a:bodyPr/>
          <a:lstStyle/>
          <a:p>
            <a:pPr algn="ctr"/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disciple named Joseph of Arimathea (38a)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1570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2BB7F-39AD-1898-A2AB-365FBA966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116137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62DFB-86AA-218E-2EFF-96AD8F095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850232"/>
            <a:ext cx="11493304" cy="5326731"/>
          </a:xfrm>
        </p:spPr>
        <p:txBody>
          <a:bodyPr>
            <a:normAutofit/>
          </a:bodyPr>
          <a:lstStyle/>
          <a:p>
            <a:pPr marL="571500" marR="0" indent="-571500">
              <a:buNone/>
            </a:pP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</a:t>
            </a:r>
            <a: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is mentioned in all 4 gospels, and </a:t>
            </a:r>
            <a:r>
              <a:rPr lang="en-US" sz="4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only</a:t>
            </a: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connection to Jesus’ burial.</a:t>
            </a:r>
            <a: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571500" marR="0" indent="-571500">
              <a:buNone/>
            </a:pP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</a:t>
            </a:r>
            <a: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was a member of the Sanhedrin (Luke 23:50, Mk. 15:43)</a:t>
            </a:r>
            <a:endParaRPr lang="en-US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1500" marR="0" indent="-571500">
              <a:buNone/>
            </a:pP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</a:t>
            </a:r>
            <a: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was a rich man (Mt. 27:57)</a:t>
            </a:r>
            <a:endParaRPr lang="en-US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1500" marR="0" indent="-571500">
              <a:buNone/>
            </a:pP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He was a good man and just (Luke 23:50-51).</a:t>
            </a:r>
            <a:endParaRPr lang="en-US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1021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C58C4-3210-8503-C8F0-9D2E02A12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5196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79D70-57F3-B3E6-FB14-B52593385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689812"/>
            <a:ext cx="11493304" cy="5487152"/>
          </a:xfrm>
        </p:spPr>
        <p:txBody>
          <a:bodyPr>
            <a:normAutofit fontScale="92500"/>
          </a:bodyPr>
          <a:lstStyle/>
          <a:p>
            <a:pPr marL="571500" marR="0" indent="-571500">
              <a:buNone/>
            </a:pP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He was a secret disciple (John 19:38).</a:t>
            </a:r>
            <a:endParaRPr lang="en-US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1500" marR="0" indent="-571500">
              <a:buNone/>
            </a:pP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6) He did not consent to the council’s decision concerning Jesus’ death (Luke 23:51) </a:t>
            </a:r>
            <a:endParaRPr lang="en-US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1500" marR="0" indent="-571500">
              <a:buNone/>
            </a:pP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7) He asked Pilate for Jesus’ body (Mt. 27:58).</a:t>
            </a:r>
            <a:endParaRPr lang="en-US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1500" marR="0" indent="-571500">
              <a:buNone/>
            </a:pP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8)</a:t>
            </a:r>
            <a: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gave his new tomb for Jesus body to be laid in (Mt. 27:60, Isaiah 53:9)</a:t>
            </a:r>
            <a: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571500" marR="0" indent="-571500">
              <a:buNone/>
            </a:pP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9) He was looking for the kingdom of God and found it in Jesus Christ (Luke 23:51)</a:t>
            </a:r>
            <a:endParaRPr lang="en-US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7301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922E1-4462-73B9-3B1A-3565B13A7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10009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0D2A7-5427-5F5F-6572-70FE53D0B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898358"/>
            <a:ext cx="11493304" cy="5278605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disciple named Nicodemus (39)</a:t>
            </a:r>
          </a:p>
          <a:p>
            <a:endParaRPr lang="en-US" dirty="0"/>
          </a:p>
          <a:p>
            <a:pPr marL="914400" marR="0" indent="-914400">
              <a:buAutoNum type="arabicParenR"/>
            </a:pP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is always identified as the one who came to Jesus by night (Jn 3, 7, 19)</a:t>
            </a:r>
          </a:p>
          <a:p>
            <a:pPr marL="914400" marR="0" indent="-914400">
              <a:buAutoNum type="arabicParenR"/>
            </a:pPr>
            <a:endParaRPr lang="en-US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We learn </a:t>
            </a:r>
            <a:r>
              <a:rPr lang="en-US" sz="4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lot </a:t>
            </a: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from his visit to Jesus by night (Jn 3)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9430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57D46-6730-2440-E5B9-DA051739E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14822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0E60A-F61F-99FC-918A-06ED9A5DB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marR="0" indent="-571500">
              <a:buNone/>
            </a:pP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He spoke up for Christ in front of the Pharisees and scribes (Jn 7:50-52)</a:t>
            </a:r>
          </a:p>
          <a:p>
            <a:pPr marL="571500" marR="0" indent="-571500">
              <a:buNone/>
            </a:pPr>
            <a:endParaRPr lang="en-US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1500" marR="0" indent="-571500">
              <a:buNone/>
            </a:pP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He openly joined Joseph in preparing Jesus’ body for burial (39-40).</a:t>
            </a:r>
            <a:endParaRPr lang="en-US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6173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D9883-1B6A-3BF4-0379-73F7C8D53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1303254"/>
          </a:xfrm>
        </p:spPr>
        <p:txBody>
          <a:bodyPr/>
          <a:lstStyle/>
          <a:p>
            <a:r>
              <a:rPr lang="en-US" sz="60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Son of God’s Body (39-40)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86BE3B-9D58-89B7-F328-8EE8A2C34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0" marR="0" indent="-914400">
              <a:buAutoNum type="arabicPeriod"/>
            </a:pP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His body is prepared for burial with spices and linen (39-40)</a:t>
            </a:r>
          </a:p>
          <a:p>
            <a:pPr marL="685800" marR="0" indent="-914400">
              <a:buAutoNum type="arabicPeriod"/>
            </a:pP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 indent="-457200">
              <a:buNone/>
            </a:pP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His body is prepared for burial like others of the Jews (40)</a:t>
            </a:r>
            <a: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4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 the custom of the Jews is to bury</a:t>
            </a:r>
            <a: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.” </a:t>
            </a:r>
          </a:p>
        </p:txBody>
      </p:sp>
    </p:spTree>
    <p:extLst>
      <p:ext uri="{BB962C8B-B14F-4D97-AF65-F5344CB8AC3E}">
        <p14:creationId xmlns:p14="http://schemas.microsoft.com/office/powerpoint/2010/main" val="9556532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507</Words>
  <Application>Microsoft Office PowerPoint</Application>
  <PresentationFormat>Widescreen</PresentationFormat>
  <Paragraphs>41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BURYING THE SON OF GOD</vt:lpstr>
      <vt:lpstr>PowerPoint Presentation</vt:lpstr>
      <vt:lpstr>PowerPoint Presentation</vt:lpstr>
      <vt:lpstr>The Son of God’s Unlikely Disciples (38-40)</vt:lpstr>
      <vt:lpstr>PowerPoint Presentation</vt:lpstr>
      <vt:lpstr>PowerPoint Presentation</vt:lpstr>
      <vt:lpstr>PowerPoint Presentation</vt:lpstr>
      <vt:lpstr>PowerPoint Presentation</vt:lpstr>
      <vt:lpstr>The Son of God’s Body (39-40)</vt:lpstr>
      <vt:lpstr>The Son of God’s Tomb  (41; Mt. 27-28)</vt:lpstr>
      <vt:lpstr>PowerPoint Presentation</vt:lpstr>
      <vt:lpstr>BRINGING IT HOME where we live: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Zion Hill Baptist Church</dc:creator>
  <cp:lastModifiedBy>Billy Davis</cp:lastModifiedBy>
  <cp:revision>4</cp:revision>
  <dcterms:created xsi:type="dcterms:W3CDTF">2025-01-01T20:13:15Z</dcterms:created>
  <dcterms:modified xsi:type="dcterms:W3CDTF">2026-03-20T21:33:27Z</dcterms:modified>
</cp:coreProperties>
</file>