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2536"/>
    <a:srgbClr val="1B74B5"/>
    <a:srgbClr val="2E70A1"/>
    <a:srgbClr val="000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51" d="100"/>
          <a:sy n="51" d="100"/>
        </p:scale>
        <p:origin x="1256"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E4CB8B7-2DEC-9580-4AB3-AC5F78786EEA}"/>
              </a:ext>
            </a:extLst>
          </p:cNvPr>
          <p:cNvSpPr>
            <a:spLocks noGrp="1"/>
          </p:cNvSpPr>
          <p:nvPr>
            <p:ph type="dt" sz="half" idx="10"/>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CE3D2E6A-3220-40BB-8EBB-BC9017A93563}" type="datetimeFigureOut">
              <a:rPr lang="en-US" smtClean="0"/>
              <a:pPr/>
              <a:t>12/24/2025</a:t>
            </a:fld>
            <a:endParaRPr lang="en-US" dirty="0"/>
          </a:p>
        </p:txBody>
      </p:sp>
      <p:sp>
        <p:nvSpPr>
          <p:cNvPr id="5" name="Footer Placeholder 4">
            <a:extLst>
              <a:ext uri="{FF2B5EF4-FFF2-40B4-BE49-F238E27FC236}">
                <a16:creationId xmlns:a16="http://schemas.microsoft.com/office/drawing/2014/main" id="{04ACE1AD-FB80-BF2C-965D-CA10637220DD}"/>
              </a:ext>
            </a:extLst>
          </p:cNvPr>
          <p:cNvSpPr>
            <a:spLocks noGrp="1"/>
          </p:cNvSpPr>
          <p:nvPr>
            <p:ph type="ftr" sz="quarter" idx="11"/>
          </p:nvPr>
        </p:nvSpPr>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www.zionhill.us</a:t>
            </a:r>
          </a:p>
        </p:txBody>
      </p:sp>
      <p:sp>
        <p:nvSpPr>
          <p:cNvPr id="6" name="Slide Number Placeholder 5">
            <a:extLst>
              <a:ext uri="{FF2B5EF4-FFF2-40B4-BE49-F238E27FC236}">
                <a16:creationId xmlns:a16="http://schemas.microsoft.com/office/drawing/2014/main" id="{1C4B614F-2A8E-B991-315F-86AD27A93F40}"/>
              </a:ext>
            </a:extLst>
          </p:cNvPr>
          <p:cNvSpPr>
            <a:spLocks noGrp="1"/>
          </p:cNvSpPr>
          <p:nvPr>
            <p:ph type="sldNum" sz="quarter" idx="12"/>
          </p:nvPr>
        </p:nvSpPr>
        <p:spPr/>
        <p:txBody>
          <a:bodyPr/>
          <a:lstStyle/>
          <a:p>
            <a:fld id="{6AC95139-E144-4A80-A80A-0690007985F4}" type="slidenum">
              <a:rPr lang="en-US" smtClean="0"/>
              <a:t>‹#›</a:t>
            </a:fld>
            <a:endParaRPr lang="en-US"/>
          </a:p>
        </p:txBody>
      </p:sp>
      <p:sp>
        <p:nvSpPr>
          <p:cNvPr id="2" name="Title 1">
            <a:extLst>
              <a:ext uri="{FF2B5EF4-FFF2-40B4-BE49-F238E27FC236}">
                <a16:creationId xmlns:a16="http://schemas.microsoft.com/office/drawing/2014/main" id="{A900B6B0-7FDC-ACAE-2361-B95B7C0A5B80}"/>
              </a:ext>
            </a:extLst>
          </p:cNvPr>
          <p:cNvSpPr>
            <a:spLocks noGrp="1"/>
          </p:cNvSpPr>
          <p:nvPr>
            <p:ph type="ctrTitle"/>
          </p:nvPr>
        </p:nvSpPr>
        <p:spPr>
          <a:xfrm>
            <a:off x="838200" y="1122363"/>
            <a:ext cx="10515600" cy="2387600"/>
          </a:xfrm>
        </p:spPr>
        <p:txBody>
          <a:bodyPr anchor="ctr">
            <a:normAutofit/>
          </a:bodyPr>
          <a:lstStyle>
            <a:lvl1pPr algn="ctr">
              <a:defRPr sz="8000">
                <a:solidFill>
                  <a:srgbClr val="2E70A1"/>
                </a:solidFill>
              </a:defRPr>
            </a:lvl1pPr>
          </a:lstStyle>
          <a:p>
            <a:r>
              <a:rPr lang="en-US" dirty="0"/>
              <a:t>Click to edit Master title style</a:t>
            </a:r>
          </a:p>
        </p:txBody>
      </p:sp>
      <p:sp>
        <p:nvSpPr>
          <p:cNvPr id="3" name="Subtitle 2">
            <a:extLst>
              <a:ext uri="{FF2B5EF4-FFF2-40B4-BE49-F238E27FC236}">
                <a16:creationId xmlns:a16="http://schemas.microsoft.com/office/drawing/2014/main" id="{196FD579-AF6E-C0D7-1B15-781ED9C59B72}"/>
              </a:ext>
            </a:extLst>
          </p:cNvPr>
          <p:cNvSpPr>
            <a:spLocks noGrp="1"/>
          </p:cNvSpPr>
          <p:nvPr>
            <p:ph type="subTitle" idx="1"/>
          </p:nvPr>
        </p:nvSpPr>
        <p:spPr>
          <a:xfrm>
            <a:off x="1524000" y="3602038"/>
            <a:ext cx="9144000" cy="1655762"/>
          </a:xfrm>
        </p:spPr>
        <p:txBody>
          <a:bodyPr>
            <a:norm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0863962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E772-0BA2-FD79-4C3E-57739519F03D}"/>
              </a:ext>
            </a:extLst>
          </p:cNvPr>
          <p:cNvSpPr>
            <a:spLocks noGrp="1"/>
          </p:cNvSpPr>
          <p:nvPr>
            <p:ph type="title"/>
          </p:nvPr>
        </p:nvSpPr>
        <p:spPr>
          <a:xfrm>
            <a:off x="7276036" y="457200"/>
            <a:ext cx="4367076" cy="1600200"/>
          </a:xfrm>
        </p:spPr>
        <p:txBody>
          <a:bodyPr anchor="ctr">
            <a:normAutofit/>
          </a:bodyPr>
          <a:lstStyle>
            <a:lvl1pPr>
              <a:defRPr sz="3600"/>
            </a:lvl1pPr>
          </a:lstStyle>
          <a:p>
            <a:r>
              <a:rPr lang="en-US" dirty="0"/>
              <a:t>Click to edit Master title style</a:t>
            </a:r>
          </a:p>
        </p:txBody>
      </p:sp>
      <p:sp>
        <p:nvSpPr>
          <p:cNvPr id="3" name="Picture Placeholder 2">
            <a:extLst>
              <a:ext uri="{FF2B5EF4-FFF2-40B4-BE49-F238E27FC236}">
                <a16:creationId xmlns:a16="http://schemas.microsoft.com/office/drawing/2014/main" id="{D22E24DD-A288-8A51-8741-CCC838A5781C}"/>
              </a:ext>
            </a:extLst>
          </p:cNvPr>
          <p:cNvSpPr>
            <a:spLocks noGrp="1"/>
          </p:cNvSpPr>
          <p:nvPr>
            <p:ph type="pic" idx="1"/>
          </p:nvPr>
        </p:nvSpPr>
        <p:spPr>
          <a:xfrm>
            <a:off x="506683" y="465138"/>
            <a:ext cx="6390503"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F319B7-F178-23D5-BB7C-8593914A3EA3}"/>
              </a:ext>
            </a:extLst>
          </p:cNvPr>
          <p:cNvSpPr>
            <a:spLocks noGrp="1"/>
          </p:cNvSpPr>
          <p:nvPr>
            <p:ph type="body" sz="half" idx="2"/>
          </p:nvPr>
        </p:nvSpPr>
        <p:spPr>
          <a:xfrm>
            <a:off x="7276036" y="2057400"/>
            <a:ext cx="4367076"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0D0F14E-3B0A-99B2-4C5F-0A6920358B29}"/>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6" name="Footer Placeholder 5">
            <a:extLst>
              <a:ext uri="{FF2B5EF4-FFF2-40B4-BE49-F238E27FC236}">
                <a16:creationId xmlns:a16="http://schemas.microsoft.com/office/drawing/2014/main" id="{5866C69C-8441-C6DC-B9C6-D84E1E4E7C1B}"/>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87E836A9-74BB-14D4-A6D3-F973976D7FD8}"/>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DB8B66FA-0DE0-A6F8-1943-6A730AF7E548}"/>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30936901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Title -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E772-0BA2-FD79-4C3E-57739519F03D}"/>
              </a:ext>
            </a:extLst>
          </p:cNvPr>
          <p:cNvSpPr>
            <a:spLocks noGrp="1"/>
          </p:cNvSpPr>
          <p:nvPr>
            <p:ph type="title"/>
          </p:nvPr>
        </p:nvSpPr>
        <p:spPr>
          <a:xfrm>
            <a:off x="404950" y="2364379"/>
            <a:ext cx="4367076" cy="1600200"/>
          </a:xfrm>
        </p:spPr>
        <p:txBody>
          <a:bodyPr anchor="ctr">
            <a:normAutofit/>
          </a:bodyPr>
          <a:lstStyle>
            <a:lvl1pPr>
              <a:defRPr sz="3600"/>
            </a:lvl1pPr>
          </a:lstStyle>
          <a:p>
            <a:r>
              <a:rPr lang="en-US" dirty="0"/>
              <a:t>Click to edit Master title style</a:t>
            </a:r>
          </a:p>
        </p:txBody>
      </p:sp>
      <p:sp>
        <p:nvSpPr>
          <p:cNvPr id="3" name="Picture Placeholder 2">
            <a:extLst>
              <a:ext uri="{FF2B5EF4-FFF2-40B4-BE49-F238E27FC236}">
                <a16:creationId xmlns:a16="http://schemas.microsoft.com/office/drawing/2014/main" id="{D22E24DD-A288-8A51-8741-CCC838A5781C}"/>
              </a:ext>
            </a:extLst>
          </p:cNvPr>
          <p:cNvSpPr>
            <a:spLocks noGrp="1"/>
          </p:cNvSpPr>
          <p:nvPr>
            <p:ph type="pic" idx="1"/>
          </p:nvPr>
        </p:nvSpPr>
        <p:spPr>
          <a:xfrm>
            <a:off x="5183187" y="457201"/>
            <a:ext cx="6390503"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5" name="Date Placeholder 4">
            <a:extLst>
              <a:ext uri="{FF2B5EF4-FFF2-40B4-BE49-F238E27FC236}">
                <a16:creationId xmlns:a16="http://schemas.microsoft.com/office/drawing/2014/main" id="{80D0F14E-3B0A-99B2-4C5F-0A6920358B29}"/>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6" name="Footer Placeholder 5">
            <a:extLst>
              <a:ext uri="{FF2B5EF4-FFF2-40B4-BE49-F238E27FC236}">
                <a16:creationId xmlns:a16="http://schemas.microsoft.com/office/drawing/2014/main" id="{5866C69C-8441-C6DC-B9C6-D84E1E4E7C1B}"/>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87E836A9-74BB-14D4-A6D3-F973976D7FD8}"/>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DB8B66FA-0DE0-A6F8-1943-6A730AF7E548}"/>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7850575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Title -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E772-0BA2-FD79-4C3E-57739519F03D}"/>
              </a:ext>
            </a:extLst>
          </p:cNvPr>
          <p:cNvSpPr>
            <a:spLocks noGrp="1"/>
          </p:cNvSpPr>
          <p:nvPr>
            <p:ph type="title"/>
          </p:nvPr>
        </p:nvSpPr>
        <p:spPr>
          <a:xfrm>
            <a:off x="7158463" y="2364379"/>
            <a:ext cx="4367076" cy="1600200"/>
          </a:xfrm>
        </p:spPr>
        <p:txBody>
          <a:bodyPr anchor="ctr">
            <a:normAutofit/>
          </a:bodyPr>
          <a:lstStyle>
            <a:lvl1pPr>
              <a:defRPr sz="3600"/>
            </a:lvl1pPr>
          </a:lstStyle>
          <a:p>
            <a:r>
              <a:rPr lang="en-US" dirty="0"/>
              <a:t>Click to edit Master title style</a:t>
            </a:r>
          </a:p>
        </p:txBody>
      </p:sp>
      <p:sp>
        <p:nvSpPr>
          <p:cNvPr id="3" name="Picture Placeholder 2">
            <a:extLst>
              <a:ext uri="{FF2B5EF4-FFF2-40B4-BE49-F238E27FC236}">
                <a16:creationId xmlns:a16="http://schemas.microsoft.com/office/drawing/2014/main" id="{D22E24DD-A288-8A51-8741-CCC838A5781C}"/>
              </a:ext>
            </a:extLst>
          </p:cNvPr>
          <p:cNvSpPr>
            <a:spLocks noGrp="1"/>
          </p:cNvSpPr>
          <p:nvPr>
            <p:ph type="pic" idx="1"/>
          </p:nvPr>
        </p:nvSpPr>
        <p:spPr>
          <a:xfrm>
            <a:off x="444140" y="471143"/>
            <a:ext cx="6390503"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5" name="Date Placeholder 4">
            <a:extLst>
              <a:ext uri="{FF2B5EF4-FFF2-40B4-BE49-F238E27FC236}">
                <a16:creationId xmlns:a16="http://schemas.microsoft.com/office/drawing/2014/main" id="{80D0F14E-3B0A-99B2-4C5F-0A6920358B29}"/>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6" name="Footer Placeholder 5">
            <a:extLst>
              <a:ext uri="{FF2B5EF4-FFF2-40B4-BE49-F238E27FC236}">
                <a16:creationId xmlns:a16="http://schemas.microsoft.com/office/drawing/2014/main" id="{5866C69C-8441-C6DC-B9C6-D84E1E4E7C1B}"/>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87E836A9-74BB-14D4-A6D3-F973976D7FD8}"/>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DB8B66FA-0DE0-A6F8-1943-6A730AF7E548}"/>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3891546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Image - Tradition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5AC3D-D953-D0F6-DFAB-B686870F691A}"/>
              </a:ext>
            </a:extLst>
          </p:cNvPr>
          <p:cNvSpPr>
            <a:spLocks noGrp="1"/>
          </p:cNvSpPr>
          <p:nvPr>
            <p:ph type="title"/>
          </p:nvPr>
        </p:nvSpPr>
        <p:spPr/>
        <p:txBody>
          <a:bodyPr/>
          <a:lstStyle/>
          <a:p>
            <a:r>
              <a:rPr lang="en-US"/>
              <a:t>Click to edit Master title style</a:t>
            </a:r>
          </a:p>
        </p:txBody>
      </p:sp>
      <p:sp>
        <p:nvSpPr>
          <p:cNvPr id="4" name="Date Placeholder 3">
            <a:extLst>
              <a:ext uri="{FF2B5EF4-FFF2-40B4-BE49-F238E27FC236}">
                <a16:creationId xmlns:a16="http://schemas.microsoft.com/office/drawing/2014/main" id="{E8EE410F-B0A9-DA68-5F7C-AF4D3F01B4D7}"/>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5" name="Footer Placeholder 4">
            <a:extLst>
              <a:ext uri="{FF2B5EF4-FFF2-40B4-BE49-F238E27FC236}">
                <a16:creationId xmlns:a16="http://schemas.microsoft.com/office/drawing/2014/main" id="{D66D09E9-02F3-582E-508A-ACF8CD325CE1}"/>
              </a:ext>
            </a:extLst>
          </p:cNvPr>
          <p:cNvSpPr>
            <a:spLocks noGrp="1"/>
          </p:cNvSpPr>
          <p:nvPr>
            <p:ph type="ftr" sz="quarter" idx="11"/>
          </p:nvPr>
        </p:nvSpPr>
        <p:spPr/>
        <p:txBody>
          <a:bodyPr/>
          <a:lstStyle/>
          <a:p>
            <a:r>
              <a:rPr lang="en-US" dirty="0"/>
              <a:t>www.zionhill.us</a:t>
            </a:r>
          </a:p>
        </p:txBody>
      </p:sp>
      <p:sp>
        <p:nvSpPr>
          <p:cNvPr id="6" name="Slide Number Placeholder 5">
            <a:extLst>
              <a:ext uri="{FF2B5EF4-FFF2-40B4-BE49-F238E27FC236}">
                <a16:creationId xmlns:a16="http://schemas.microsoft.com/office/drawing/2014/main" id="{A87F73EC-F6A5-34E7-8C53-12BC3EC19904}"/>
              </a:ext>
            </a:extLst>
          </p:cNvPr>
          <p:cNvSpPr>
            <a:spLocks noGrp="1"/>
          </p:cNvSpPr>
          <p:nvPr>
            <p:ph type="sldNum" sz="quarter" idx="12"/>
          </p:nvPr>
        </p:nvSpPr>
        <p:spPr/>
        <p:txBody>
          <a:bodyPr/>
          <a:lstStyle/>
          <a:p>
            <a:fld id="{6AC95139-E144-4A80-A80A-0690007985F4}" type="slidenum">
              <a:rPr lang="en-US" smtClean="0"/>
              <a:t>‹#›</a:t>
            </a:fld>
            <a:endParaRPr lang="en-US"/>
          </a:p>
        </p:txBody>
      </p:sp>
      <p:sp>
        <p:nvSpPr>
          <p:cNvPr id="7" name="Picture Placeholder 2">
            <a:extLst>
              <a:ext uri="{FF2B5EF4-FFF2-40B4-BE49-F238E27FC236}">
                <a16:creationId xmlns:a16="http://schemas.microsoft.com/office/drawing/2014/main" id="{1C3455B8-44D1-321D-78EF-DAA455D1F7C4}"/>
              </a:ext>
            </a:extLst>
          </p:cNvPr>
          <p:cNvSpPr>
            <a:spLocks noGrp="1"/>
          </p:cNvSpPr>
          <p:nvPr>
            <p:ph type="pic" idx="1"/>
          </p:nvPr>
        </p:nvSpPr>
        <p:spPr>
          <a:xfrm>
            <a:off x="337625" y="1867988"/>
            <a:ext cx="11493304" cy="428461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4156586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ull Image Only">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8EE410F-B0A9-DA68-5F7C-AF4D3F01B4D7}"/>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5" name="Footer Placeholder 4">
            <a:extLst>
              <a:ext uri="{FF2B5EF4-FFF2-40B4-BE49-F238E27FC236}">
                <a16:creationId xmlns:a16="http://schemas.microsoft.com/office/drawing/2014/main" id="{D66D09E9-02F3-582E-508A-ACF8CD325CE1}"/>
              </a:ext>
            </a:extLst>
          </p:cNvPr>
          <p:cNvSpPr>
            <a:spLocks noGrp="1"/>
          </p:cNvSpPr>
          <p:nvPr>
            <p:ph type="ftr" sz="quarter" idx="11"/>
          </p:nvPr>
        </p:nvSpPr>
        <p:spPr/>
        <p:txBody>
          <a:bodyPr/>
          <a:lstStyle/>
          <a:p>
            <a:r>
              <a:rPr lang="en-US" dirty="0"/>
              <a:t>www.zionhill.us</a:t>
            </a:r>
          </a:p>
        </p:txBody>
      </p:sp>
      <p:sp>
        <p:nvSpPr>
          <p:cNvPr id="6" name="Slide Number Placeholder 5">
            <a:extLst>
              <a:ext uri="{FF2B5EF4-FFF2-40B4-BE49-F238E27FC236}">
                <a16:creationId xmlns:a16="http://schemas.microsoft.com/office/drawing/2014/main" id="{A87F73EC-F6A5-34E7-8C53-12BC3EC19904}"/>
              </a:ext>
            </a:extLst>
          </p:cNvPr>
          <p:cNvSpPr>
            <a:spLocks noGrp="1"/>
          </p:cNvSpPr>
          <p:nvPr>
            <p:ph type="sldNum" sz="quarter" idx="12"/>
          </p:nvPr>
        </p:nvSpPr>
        <p:spPr/>
        <p:txBody>
          <a:bodyPr/>
          <a:lstStyle/>
          <a:p>
            <a:fld id="{6AC95139-E144-4A80-A80A-0690007985F4}" type="slidenum">
              <a:rPr lang="en-US" smtClean="0"/>
              <a:t>‹#›</a:t>
            </a:fld>
            <a:endParaRPr lang="en-US"/>
          </a:p>
        </p:txBody>
      </p:sp>
      <p:sp>
        <p:nvSpPr>
          <p:cNvPr id="7" name="Picture Placeholder 2">
            <a:extLst>
              <a:ext uri="{FF2B5EF4-FFF2-40B4-BE49-F238E27FC236}">
                <a16:creationId xmlns:a16="http://schemas.microsoft.com/office/drawing/2014/main" id="{1C3455B8-44D1-321D-78EF-DAA455D1F7C4}"/>
              </a:ext>
            </a:extLst>
          </p:cNvPr>
          <p:cNvSpPr>
            <a:spLocks noGrp="1"/>
          </p:cNvSpPr>
          <p:nvPr>
            <p:ph type="pic" idx="1"/>
          </p:nvPr>
        </p:nvSpPr>
        <p:spPr>
          <a:xfrm>
            <a:off x="337625" y="287384"/>
            <a:ext cx="11493304" cy="586522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25086127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0CD11-E797-8107-8130-EA48042488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7080B3-A246-5848-F2EE-354CADC21F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EFF9AD-FF69-F163-AA99-36A3FD0B8B2D}"/>
              </a:ext>
            </a:extLst>
          </p:cNvPr>
          <p:cNvSpPr>
            <a:spLocks noGrp="1"/>
          </p:cNvSpPr>
          <p:nvPr>
            <p:ph type="dt" sz="half" idx="10"/>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CE3D2E6A-3220-40BB-8EBB-BC9017A93563}" type="datetimeFigureOut">
              <a:rPr lang="en-US" smtClean="0"/>
              <a:pPr/>
              <a:t>12/24/2025</a:t>
            </a:fld>
            <a:endParaRPr lang="en-US" dirty="0"/>
          </a:p>
        </p:txBody>
      </p:sp>
      <p:sp>
        <p:nvSpPr>
          <p:cNvPr id="5" name="Footer Placeholder 4">
            <a:extLst>
              <a:ext uri="{FF2B5EF4-FFF2-40B4-BE49-F238E27FC236}">
                <a16:creationId xmlns:a16="http://schemas.microsoft.com/office/drawing/2014/main" id="{4A742B75-D208-179C-E7F4-161476B6B1F7}"/>
              </a:ext>
            </a:extLst>
          </p:cNvPr>
          <p:cNvSpPr>
            <a:spLocks noGrp="1"/>
          </p:cNvSpPr>
          <p:nvPr>
            <p:ph type="ftr" sz="quarter" idx="11"/>
          </p:nvPr>
        </p:nvSpPr>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www.zionhill.us</a:t>
            </a:r>
          </a:p>
        </p:txBody>
      </p:sp>
      <p:sp>
        <p:nvSpPr>
          <p:cNvPr id="6" name="Slide Number Placeholder 5">
            <a:extLst>
              <a:ext uri="{FF2B5EF4-FFF2-40B4-BE49-F238E27FC236}">
                <a16:creationId xmlns:a16="http://schemas.microsoft.com/office/drawing/2014/main" id="{12A26F43-7341-8B93-5C67-2597FF2774D4}"/>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8" name="Picture 7">
            <a:extLst>
              <a:ext uri="{FF2B5EF4-FFF2-40B4-BE49-F238E27FC236}">
                <a16:creationId xmlns:a16="http://schemas.microsoft.com/office/drawing/2014/main" id="{FF1E1D8D-9829-1E6C-2840-31DA8557FBC6}"/>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14836139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1B74B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28D03-1567-ECA0-D0E2-F5C7F0975ED1}"/>
              </a:ext>
            </a:extLst>
          </p:cNvPr>
          <p:cNvSpPr>
            <a:spLocks noGrp="1"/>
          </p:cNvSpPr>
          <p:nvPr>
            <p:ph type="title"/>
          </p:nvPr>
        </p:nvSpPr>
        <p:spPr>
          <a:xfrm>
            <a:off x="831850" y="1709738"/>
            <a:ext cx="10515600" cy="2852737"/>
          </a:xfrm>
          <a:solidFill>
            <a:srgbClr val="1B74B5"/>
          </a:solidFill>
        </p:spPr>
        <p:txBody>
          <a:bodyPr anchor="b"/>
          <a:lstStyle>
            <a:lvl1pPr>
              <a:defRPr sz="6000">
                <a:solidFill>
                  <a:srgbClr val="0B2536"/>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CAA01387-F261-3436-39B7-76C96C51FB3B}"/>
              </a:ext>
            </a:extLst>
          </p:cNvPr>
          <p:cNvSpPr>
            <a:spLocks noGrp="1"/>
          </p:cNvSpPr>
          <p:nvPr>
            <p:ph type="body" idx="1"/>
          </p:nvPr>
        </p:nvSpPr>
        <p:spPr>
          <a:xfrm>
            <a:off x="831850" y="4589463"/>
            <a:ext cx="10515600" cy="1500187"/>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16CEAB81-E6AA-C5FF-1362-7847DD18BB4B}"/>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5" name="Footer Placeholder 4">
            <a:extLst>
              <a:ext uri="{FF2B5EF4-FFF2-40B4-BE49-F238E27FC236}">
                <a16:creationId xmlns:a16="http://schemas.microsoft.com/office/drawing/2014/main" id="{788D709A-A1DC-717B-74F0-B0BE8DD2E26B}"/>
              </a:ext>
            </a:extLst>
          </p:cNvPr>
          <p:cNvSpPr>
            <a:spLocks noGrp="1"/>
          </p:cNvSpPr>
          <p:nvPr>
            <p:ph type="ftr" sz="quarter" idx="11"/>
          </p:nvPr>
        </p:nvSpPr>
        <p:spPr/>
        <p:txBody>
          <a:bodyPr/>
          <a:lstStyle/>
          <a:p>
            <a:r>
              <a:rPr lang="en-US" dirty="0"/>
              <a:t>www.zionhill.us</a:t>
            </a:r>
          </a:p>
        </p:txBody>
      </p:sp>
      <p:sp>
        <p:nvSpPr>
          <p:cNvPr id="6" name="Slide Number Placeholder 5">
            <a:extLst>
              <a:ext uri="{FF2B5EF4-FFF2-40B4-BE49-F238E27FC236}">
                <a16:creationId xmlns:a16="http://schemas.microsoft.com/office/drawing/2014/main" id="{B1969DDE-B40E-B9B4-9AEB-5B1A65B6D14F}"/>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8" name="Picture 7">
            <a:extLst>
              <a:ext uri="{FF2B5EF4-FFF2-40B4-BE49-F238E27FC236}">
                <a16:creationId xmlns:a16="http://schemas.microsoft.com/office/drawing/2014/main" id="{FBC0FA8D-D243-E900-4BBD-1CE06C938764}"/>
              </a:ext>
            </a:extLst>
          </p:cNvPr>
          <p:cNvPicPr>
            <a:picLocks noChangeAspect="1"/>
          </p:cNvPicPr>
          <p:nvPr userDrawn="1"/>
        </p:nvPicPr>
        <p:blipFill>
          <a:blip r:embed="rId2"/>
          <a:stretch>
            <a:fillRect/>
          </a:stretch>
        </p:blipFill>
        <p:spPr>
          <a:xfrm>
            <a:off x="11251473" y="5786846"/>
            <a:ext cx="940527" cy="1071154"/>
          </a:xfrm>
          <a:prstGeom prst="rect">
            <a:avLst/>
          </a:prstGeom>
        </p:spPr>
      </p:pic>
      <p:pic>
        <p:nvPicPr>
          <p:cNvPr id="10" name="Picture 9">
            <a:extLst>
              <a:ext uri="{FF2B5EF4-FFF2-40B4-BE49-F238E27FC236}">
                <a16:creationId xmlns:a16="http://schemas.microsoft.com/office/drawing/2014/main" id="{D1E1BA25-459E-4216-6258-BF9A90B88CA2}"/>
              </a:ext>
            </a:extLst>
          </p:cNvPr>
          <p:cNvPicPr>
            <a:picLocks noChangeAspect="1"/>
          </p:cNvPicPr>
          <p:nvPr userDrawn="1"/>
        </p:nvPicPr>
        <p:blipFill>
          <a:blip r:embed="rId3">
            <a:clrChange>
              <a:clrFrom>
                <a:srgbClr val="FFFFFF"/>
              </a:clrFrom>
              <a:clrTo>
                <a:srgbClr val="FFFFFF">
                  <a:alpha val="0"/>
                </a:srgbClr>
              </a:clrTo>
            </a:clrChange>
            <a:biLevel thresh="25000"/>
            <a:extLst>
              <a:ext uri="{28A0092B-C50C-407E-A947-70E740481C1C}">
                <a14:useLocalDpi xmlns:a14="http://schemas.microsoft.com/office/drawing/2010/main" val="0"/>
              </a:ext>
            </a:extLst>
          </a:blip>
          <a:stretch>
            <a:fillRect/>
          </a:stretch>
        </p:blipFill>
        <p:spPr>
          <a:xfrm>
            <a:off x="11270430" y="5878285"/>
            <a:ext cx="861610" cy="914400"/>
          </a:xfrm>
          <a:prstGeom prst="rect">
            <a:avLst/>
          </a:prstGeom>
        </p:spPr>
      </p:pic>
    </p:spTree>
    <p:extLst>
      <p:ext uri="{BB962C8B-B14F-4D97-AF65-F5344CB8AC3E}">
        <p14:creationId xmlns:p14="http://schemas.microsoft.com/office/powerpoint/2010/main" val="16480289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D04FD-5A7B-25A7-99C8-C3A72724B3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E4D8CF-596C-FBE5-554E-055DE660F49C}"/>
              </a:ext>
            </a:extLst>
          </p:cNvPr>
          <p:cNvSpPr>
            <a:spLocks noGrp="1"/>
          </p:cNvSpPr>
          <p:nvPr>
            <p:ph sz="half" idx="1"/>
          </p:nvPr>
        </p:nvSpPr>
        <p:spPr>
          <a:xfrm>
            <a:off x="337625" y="1825625"/>
            <a:ext cx="5682175" cy="4351338"/>
          </a:xfrm>
        </p:spPr>
        <p:txBody>
          <a:bodyPr>
            <a:normAutofit/>
          </a:bodyPr>
          <a:lstStyle>
            <a:lvl1pPr>
              <a:defRPr sz="4400"/>
            </a:lvl1pPr>
            <a:lvl2pPr>
              <a:defRPr sz="4000"/>
            </a:lvl2pPr>
            <a:lvl3pPr>
              <a:defRPr sz="3600"/>
            </a:lvl3pPr>
            <a:lvl4pPr>
              <a:defRPr sz="3200"/>
            </a:lvl4pPr>
            <a:lvl5pPr>
              <a:defRPr sz="3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4F982A3-14D1-6807-B1F9-FB884A804F35}"/>
              </a:ext>
            </a:extLst>
          </p:cNvPr>
          <p:cNvSpPr>
            <a:spLocks noGrp="1"/>
          </p:cNvSpPr>
          <p:nvPr>
            <p:ph sz="half" idx="2"/>
          </p:nvPr>
        </p:nvSpPr>
        <p:spPr>
          <a:xfrm>
            <a:off x="6172199" y="1825625"/>
            <a:ext cx="5658729" cy="4351338"/>
          </a:xfrm>
        </p:spPr>
        <p:txBody>
          <a:bodyPr>
            <a:normAutofit/>
          </a:bodyPr>
          <a:lstStyle>
            <a:lvl1pPr>
              <a:defRPr sz="4400"/>
            </a:lvl1pPr>
            <a:lvl2pPr>
              <a:defRPr sz="4000"/>
            </a:lvl2pPr>
            <a:lvl3pPr>
              <a:defRPr sz="3600"/>
            </a:lvl3pPr>
            <a:lvl4pPr>
              <a:defRPr sz="3200"/>
            </a:lvl4pPr>
            <a:lvl5pPr>
              <a:defRPr sz="3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21C08BC-3A87-66C5-CA5D-55ACFD82F5AB}"/>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6" name="Footer Placeholder 5">
            <a:extLst>
              <a:ext uri="{FF2B5EF4-FFF2-40B4-BE49-F238E27FC236}">
                <a16:creationId xmlns:a16="http://schemas.microsoft.com/office/drawing/2014/main" id="{52B448B5-5E76-494D-1EDD-CE597E951578}"/>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F5F774DB-C579-5F3A-D37C-01BB5352931F}"/>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10" name="Picture 9">
            <a:extLst>
              <a:ext uri="{FF2B5EF4-FFF2-40B4-BE49-F238E27FC236}">
                <a16:creationId xmlns:a16="http://schemas.microsoft.com/office/drawing/2014/main" id="{E5406706-D80F-AF2C-2647-D78C2C3D0D8B}"/>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374225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07EE09A-0907-A165-A163-2ABE1630530B}"/>
              </a:ext>
            </a:extLst>
          </p:cNvPr>
          <p:cNvSpPr>
            <a:spLocks noGrp="1"/>
          </p:cNvSpPr>
          <p:nvPr>
            <p:ph type="body" idx="1"/>
          </p:nvPr>
        </p:nvSpPr>
        <p:spPr>
          <a:xfrm>
            <a:off x="337626" y="1681163"/>
            <a:ext cx="5659950" cy="823912"/>
          </a:xfrm>
        </p:spPr>
        <p:txBody>
          <a:bodyPr anchor="ctr">
            <a:normAutofit/>
          </a:bodyPr>
          <a:lstStyle>
            <a:lvl1pPr marL="0" indent="0" algn="ctr">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1F222CE-30B8-B286-13F6-1FCD57E821B3}"/>
              </a:ext>
            </a:extLst>
          </p:cNvPr>
          <p:cNvSpPr>
            <a:spLocks noGrp="1"/>
          </p:cNvSpPr>
          <p:nvPr>
            <p:ph sz="half" idx="2"/>
          </p:nvPr>
        </p:nvSpPr>
        <p:spPr>
          <a:xfrm>
            <a:off x="337626" y="2505075"/>
            <a:ext cx="5659950" cy="3684588"/>
          </a:xfrm>
        </p:spPr>
        <p:txBody>
          <a:bodyPr>
            <a:normAutofit/>
          </a:bodyPr>
          <a:lstStyle>
            <a:lvl1pPr>
              <a:defRPr sz="4400"/>
            </a:lvl1pPr>
            <a:lvl2pPr>
              <a:defRPr sz="4000"/>
            </a:lvl2pPr>
            <a:lvl3pPr>
              <a:defRPr sz="3600"/>
            </a:lvl3pPr>
            <a:lvl4pPr>
              <a:defRPr sz="3200"/>
            </a:lvl4pPr>
            <a:lvl5pPr>
              <a:defRPr sz="3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EE95D2-D57E-3F0B-30F1-911711C1DA76}"/>
              </a:ext>
            </a:extLst>
          </p:cNvPr>
          <p:cNvSpPr>
            <a:spLocks noGrp="1"/>
          </p:cNvSpPr>
          <p:nvPr>
            <p:ph type="body" sz="quarter" idx="3"/>
          </p:nvPr>
        </p:nvSpPr>
        <p:spPr>
          <a:xfrm>
            <a:off x="6172200" y="1681163"/>
            <a:ext cx="5682174" cy="823912"/>
          </a:xfrm>
        </p:spPr>
        <p:txBody>
          <a:bodyPr anchor="ctr">
            <a:normAutofit/>
          </a:bodyPr>
          <a:lstStyle>
            <a:lvl1pPr marL="0" indent="0" algn="ctr">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66C3CE-6030-57AF-ED83-0F40ADE67EDD}"/>
              </a:ext>
            </a:extLst>
          </p:cNvPr>
          <p:cNvSpPr>
            <a:spLocks noGrp="1"/>
          </p:cNvSpPr>
          <p:nvPr>
            <p:ph sz="quarter" idx="4"/>
          </p:nvPr>
        </p:nvSpPr>
        <p:spPr>
          <a:xfrm>
            <a:off x="6172200" y="2505075"/>
            <a:ext cx="5682174" cy="3684588"/>
          </a:xfrm>
        </p:spPr>
        <p:txBody>
          <a:bodyPr>
            <a:normAutofit/>
          </a:bodyPr>
          <a:lstStyle>
            <a:lvl1pPr>
              <a:defRPr sz="4400"/>
            </a:lvl1pPr>
            <a:lvl2pPr>
              <a:defRPr sz="4000"/>
            </a:lvl2pPr>
            <a:lvl3pPr>
              <a:defRPr sz="3600"/>
            </a:lvl3pPr>
            <a:lvl4pPr>
              <a:defRPr sz="3200"/>
            </a:lvl4pPr>
            <a:lvl5pPr>
              <a:defRPr sz="3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EFA72-13CB-502C-5535-EFC72786BAF8}"/>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8" name="Footer Placeholder 7">
            <a:extLst>
              <a:ext uri="{FF2B5EF4-FFF2-40B4-BE49-F238E27FC236}">
                <a16:creationId xmlns:a16="http://schemas.microsoft.com/office/drawing/2014/main" id="{D6EC1190-F131-6544-26E2-8B5A6CBD7DC1}"/>
              </a:ext>
            </a:extLst>
          </p:cNvPr>
          <p:cNvSpPr>
            <a:spLocks noGrp="1"/>
          </p:cNvSpPr>
          <p:nvPr>
            <p:ph type="ftr" sz="quarter" idx="11"/>
          </p:nvPr>
        </p:nvSpPr>
        <p:spPr/>
        <p:txBody>
          <a:bodyPr/>
          <a:lstStyle/>
          <a:p>
            <a:r>
              <a:rPr lang="en-US" dirty="0"/>
              <a:t>www.zionhill.us</a:t>
            </a:r>
          </a:p>
        </p:txBody>
      </p:sp>
      <p:sp>
        <p:nvSpPr>
          <p:cNvPr id="9" name="Slide Number Placeholder 8">
            <a:extLst>
              <a:ext uri="{FF2B5EF4-FFF2-40B4-BE49-F238E27FC236}">
                <a16:creationId xmlns:a16="http://schemas.microsoft.com/office/drawing/2014/main" id="{292D1FF6-63AE-416F-C206-D6F20C1CFAB2}"/>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11" name="Picture 10">
            <a:extLst>
              <a:ext uri="{FF2B5EF4-FFF2-40B4-BE49-F238E27FC236}">
                <a16:creationId xmlns:a16="http://schemas.microsoft.com/office/drawing/2014/main" id="{CDB3507D-EAB1-B14A-598F-9B1EE93D8276}"/>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
        <p:nvSpPr>
          <p:cNvPr id="12" name="Title 1">
            <a:extLst>
              <a:ext uri="{FF2B5EF4-FFF2-40B4-BE49-F238E27FC236}">
                <a16:creationId xmlns:a16="http://schemas.microsoft.com/office/drawing/2014/main" id="{5649EE7A-3FD9-5DDF-458E-05EA522973F5}"/>
              </a:ext>
            </a:extLst>
          </p:cNvPr>
          <p:cNvSpPr>
            <a:spLocks noGrp="1"/>
          </p:cNvSpPr>
          <p:nvPr>
            <p:ph type="title"/>
          </p:nvPr>
        </p:nvSpPr>
        <p:spPr>
          <a:xfrm>
            <a:off x="337625" y="365125"/>
            <a:ext cx="11493304" cy="1325563"/>
          </a:xfrm>
        </p:spPr>
        <p:txBody>
          <a:bodyPr/>
          <a:lstStyle/>
          <a:p>
            <a:r>
              <a:rPr lang="en-US"/>
              <a:t>Click to edit Master title style</a:t>
            </a:r>
          </a:p>
        </p:txBody>
      </p:sp>
    </p:spTree>
    <p:extLst>
      <p:ext uri="{BB962C8B-B14F-4D97-AF65-F5344CB8AC3E}">
        <p14:creationId xmlns:p14="http://schemas.microsoft.com/office/powerpoint/2010/main" val="3139395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B2DA5-DBBC-8D22-A071-3AB3E51F71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FCBE06-08EA-4647-E7C2-8B93EC1A096F}"/>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4" name="Footer Placeholder 3">
            <a:extLst>
              <a:ext uri="{FF2B5EF4-FFF2-40B4-BE49-F238E27FC236}">
                <a16:creationId xmlns:a16="http://schemas.microsoft.com/office/drawing/2014/main" id="{A4BBFCF1-B30C-0F4D-D91B-CF4E8E95F925}"/>
              </a:ext>
            </a:extLst>
          </p:cNvPr>
          <p:cNvSpPr>
            <a:spLocks noGrp="1"/>
          </p:cNvSpPr>
          <p:nvPr>
            <p:ph type="ftr" sz="quarter" idx="11"/>
          </p:nvPr>
        </p:nvSpPr>
        <p:spPr/>
        <p:txBody>
          <a:bodyPr/>
          <a:lstStyle/>
          <a:p>
            <a:r>
              <a:rPr lang="en-US" dirty="0"/>
              <a:t>www.zionhill.us</a:t>
            </a:r>
          </a:p>
        </p:txBody>
      </p:sp>
      <p:sp>
        <p:nvSpPr>
          <p:cNvPr id="5" name="Slide Number Placeholder 4">
            <a:extLst>
              <a:ext uri="{FF2B5EF4-FFF2-40B4-BE49-F238E27FC236}">
                <a16:creationId xmlns:a16="http://schemas.microsoft.com/office/drawing/2014/main" id="{23969AA2-20D7-8A99-C24C-F8891DAD9AE0}"/>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7" name="Picture 6">
            <a:extLst>
              <a:ext uri="{FF2B5EF4-FFF2-40B4-BE49-F238E27FC236}">
                <a16:creationId xmlns:a16="http://schemas.microsoft.com/office/drawing/2014/main" id="{92659147-5085-F673-7741-9A59807931B4}"/>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19521044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C2BD1C-52D8-12B8-C3BB-96B456BC0477}"/>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3" name="Footer Placeholder 2">
            <a:extLst>
              <a:ext uri="{FF2B5EF4-FFF2-40B4-BE49-F238E27FC236}">
                <a16:creationId xmlns:a16="http://schemas.microsoft.com/office/drawing/2014/main" id="{1FDA722A-350C-65E7-C78A-92297927BE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0AF077-7AA7-F92A-ECDF-1DF32B58A30C}"/>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6" name="Picture 5">
            <a:extLst>
              <a:ext uri="{FF2B5EF4-FFF2-40B4-BE49-F238E27FC236}">
                <a16:creationId xmlns:a16="http://schemas.microsoft.com/office/drawing/2014/main" id="{A8F2C031-5C9F-CFDB-A83B-F995446FF8FF}"/>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27679508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6D3AC-53B8-BB3C-E8EA-C748D402DD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8F2674-9B80-E6E4-1DBD-A235AC81A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F0AFAF-36A4-9106-1982-84E8D120FA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9760AC-E387-D949-973C-2FD338FA9043}"/>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6" name="Footer Placeholder 5">
            <a:extLst>
              <a:ext uri="{FF2B5EF4-FFF2-40B4-BE49-F238E27FC236}">
                <a16:creationId xmlns:a16="http://schemas.microsoft.com/office/drawing/2014/main" id="{38C1AD20-B29C-7325-A8E4-5EA43C7B29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494DB9-DC2B-0526-9129-6DF5E34BC09E}"/>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13B3601A-345B-E932-F190-2AEA163424FF}"/>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26136341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E772-0BA2-FD79-4C3E-57739519F03D}"/>
              </a:ext>
            </a:extLst>
          </p:cNvPr>
          <p:cNvSpPr>
            <a:spLocks noGrp="1"/>
          </p:cNvSpPr>
          <p:nvPr>
            <p:ph type="title"/>
          </p:nvPr>
        </p:nvSpPr>
        <p:spPr>
          <a:xfrm>
            <a:off x="404950" y="457200"/>
            <a:ext cx="4367076" cy="1600200"/>
          </a:xfrm>
        </p:spPr>
        <p:txBody>
          <a:bodyPr anchor="ctr">
            <a:normAutofit/>
          </a:bodyPr>
          <a:lstStyle>
            <a:lvl1pPr>
              <a:defRPr sz="3600"/>
            </a:lvl1pPr>
          </a:lstStyle>
          <a:p>
            <a:r>
              <a:rPr lang="en-US" dirty="0"/>
              <a:t>Click to edit Master title style</a:t>
            </a:r>
          </a:p>
        </p:txBody>
      </p:sp>
      <p:sp>
        <p:nvSpPr>
          <p:cNvPr id="3" name="Picture Placeholder 2">
            <a:extLst>
              <a:ext uri="{FF2B5EF4-FFF2-40B4-BE49-F238E27FC236}">
                <a16:creationId xmlns:a16="http://schemas.microsoft.com/office/drawing/2014/main" id="{D22E24DD-A288-8A51-8741-CCC838A5781C}"/>
              </a:ext>
            </a:extLst>
          </p:cNvPr>
          <p:cNvSpPr>
            <a:spLocks noGrp="1"/>
          </p:cNvSpPr>
          <p:nvPr>
            <p:ph type="pic" idx="1"/>
          </p:nvPr>
        </p:nvSpPr>
        <p:spPr>
          <a:xfrm>
            <a:off x="5183187" y="457201"/>
            <a:ext cx="6390503"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F319B7-F178-23D5-BB7C-8593914A3EA3}"/>
              </a:ext>
            </a:extLst>
          </p:cNvPr>
          <p:cNvSpPr>
            <a:spLocks noGrp="1"/>
          </p:cNvSpPr>
          <p:nvPr>
            <p:ph type="body" sz="half" idx="2"/>
          </p:nvPr>
        </p:nvSpPr>
        <p:spPr>
          <a:xfrm>
            <a:off x="404950" y="2057400"/>
            <a:ext cx="4367076"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0D0F14E-3B0A-99B2-4C5F-0A6920358B29}"/>
              </a:ext>
            </a:extLst>
          </p:cNvPr>
          <p:cNvSpPr>
            <a:spLocks noGrp="1"/>
          </p:cNvSpPr>
          <p:nvPr>
            <p:ph type="dt" sz="half" idx="10"/>
          </p:nvPr>
        </p:nvSpPr>
        <p:spPr/>
        <p:txBody>
          <a:bodyPr/>
          <a:lstStyle/>
          <a:p>
            <a:fld id="{CE3D2E6A-3220-40BB-8EBB-BC9017A93563}" type="datetimeFigureOut">
              <a:rPr lang="en-US" smtClean="0"/>
              <a:t>12/24/2025</a:t>
            </a:fld>
            <a:endParaRPr lang="en-US"/>
          </a:p>
        </p:txBody>
      </p:sp>
      <p:sp>
        <p:nvSpPr>
          <p:cNvPr id="6" name="Footer Placeholder 5">
            <a:extLst>
              <a:ext uri="{FF2B5EF4-FFF2-40B4-BE49-F238E27FC236}">
                <a16:creationId xmlns:a16="http://schemas.microsoft.com/office/drawing/2014/main" id="{5866C69C-8441-C6DC-B9C6-D84E1E4E7C1B}"/>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87E836A9-74BB-14D4-A6D3-F973976D7FD8}"/>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DB8B66FA-0DE0-A6F8-1943-6A730AF7E548}"/>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357038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microsoft.com/office/2007/relationships/hdphoto" Target="../media/hdphoto1.wdp"/><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B2536"/>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6AE8DD-4128-463A-6671-C872BAB92024}"/>
              </a:ext>
            </a:extLst>
          </p:cNvPr>
          <p:cNvSpPr>
            <a:spLocks noGrp="1"/>
          </p:cNvSpPr>
          <p:nvPr>
            <p:ph type="title"/>
          </p:nvPr>
        </p:nvSpPr>
        <p:spPr>
          <a:xfrm>
            <a:off x="337625" y="365125"/>
            <a:ext cx="11493304"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1DEDA3B-11D6-E60F-F368-6895E5A5C74F}"/>
              </a:ext>
            </a:extLst>
          </p:cNvPr>
          <p:cNvSpPr>
            <a:spLocks noGrp="1"/>
          </p:cNvSpPr>
          <p:nvPr>
            <p:ph type="body" idx="1"/>
          </p:nvPr>
        </p:nvSpPr>
        <p:spPr>
          <a:xfrm>
            <a:off x="337625" y="1825625"/>
            <a:ext cx="1149330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8663856-BBFC-D990-D67C-5CF7A5800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latin typeface="Arial" panose="020B0604020202020204" pitchFamily="34" charset="0"/>
                <a:cs typeface="Arial" panose="020B0604020202020204" pitchFamily="34" charset="0"/>
              </a:defRPr>
            </a:lvl1pPr>
          </a:lstStyle>
          <a:p>
            <a:fld id="{CE3D2E6A-3220-40BB-8EBB-BC9017A93563}" type="datetimeFigureOut">
              <a:rPr lang="en-US" smtClean="0"/>
              <a:pPr/>
              <a:t>12/24/2025</a:t>
            </a:fld>
            <a:endParaRPr lang="en-US" dirty="0"/>
          </a:p>
        </p:txBody>
      </p:sp>
      <p:sp>
        <p:nvSpPr>
          <p:cNvPr id="5" name="Footer Placeholder 4">
            <a:extLst>
              <a:ext uri="{FF2B5EF4-FFF2-40B4-BE49-F238E27FC236}">
                <a16:creationId xmlns:a16="http://schemas.microsoft.com/office/drawing/2014/main" id="{3D06E7DE-E23F-1B6E-F535-981E959396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r>
              <a:rPr lang="en-US" dirty="0"/>
              <a:t>www.zionhill.us</a:t>
            </a:r>
          </a:p>
        </p:txBody>
      </p:sp>
      <p:sp>
        <p:nvSpPr>
          <p:cNvPr id="6" name="Slide Number Placeholder 5">
            <a:extLst>
              <a:ext uri="{FF2B5EF4-FFF2-40B4-BE49-F238E27FC236}">
                <a16:creationId xmlns:a16="http://schemas.microsoft.com/office/drawing/2014/main" id="{5D8F768C-9EEE-A2DD-276B-8FAD87482F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C95139-E144-4A80-A80A-0690007985F4}" type="slidenum">
              <a:rPr lang="en-US" smtClean="0"/>
              <a:t>‹#›</a:t>
            </a:fld>
            <a:endParaRPr lang="en-US"/>
          </a:p>
        </p:txBody>
      </p:sp>
      <p:pic>
        <p:nvPicPr>
          <p:cNvPr id="7" name="Picture 6">
            <a:extLst>
              <a:ext uri="{FF2B5EF4-FFF2-40B4-BE49-F238E27FC236}">
                <a16:creationId xmlns:a16="http://schemas.microsoft.com/office/drawing/2014/main" id="{92E5E160-671C-A02A-4A58-D9AAB4CC43E9}"/>
              </a:ext>
            </a:extLst>
          </p:cNvPr>
          <p:cNvPicPr>
            <a:picLocks noChangeAspect="1"/>
          </p:cNvPicPr>
          <p:nvPr userDrawn="1"/>
        </p:nvPicPr>
        <p:blipFill>
          <a:blip r:embed="rId16">
            <a:clrChange>
              <a:clrFrom>
                <a:srgbClr val="FFFFFF"/>
              </a:clrFrom>
              <a:clrTo>
                <a:srgbClr val="FFFFFF">
                  <a:alpha val="0"/>
                </a:srgbClr>
              </a:clrTo>
            </a:clrChange>
            <a:extLst>
              <a:ext uri="{BEBA8EAE-BF5A-486C-A8C5-ECC9F3942E4B}">
                <a14:imgProps xmlns:a14="http://schemas.microsoft.com/office/drawing/2010/main">
                  <a14:imgLayer r:embed="rId17">
                    <a14:imgEffect>
                      <a14:artisticCutout/>
                    </a14:imgEffect>
                    <a14:imgEffect>
                      <a14:saturation sat="200000"/>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2063971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2" r:id="rId10"/>
    <p:sldLayoutId id="2147483660" r:id="rId11"/>
    <p:sldLayoutId id="2147483661" r:id="rId12"/>
    <p:sldLayoutId id="2147483658" r:id="rId13"/>
    <p:sldLayoutId id="2147483663" r:id="rId14"/>
  </p:sldLayoutIdLst>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txStyles>
    <p:titleStyle>
      <a:lvl1pPr algn="ctr" defTabSz="914400" rtl="0" eaLnBrk="1" latinLnBrk="0" hangingPunct="1">
        <a:lnSpc>
          <a:spcPct val="90000"/>
        </a:lnSpc>
        <a:spcBef>
          <a:spcPct val="0"/>
        </a:spcBef>
        <a:buNone/>
        <a:defRPr sz="6000" b="1" kern="1200">
          <a:solidFill>
            <a:srgbClr val="1B74B5"/>
          </a:solidFill>
          <a:effectLst/>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4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4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4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36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36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57EC5-F43D-32E9-BC77-E6DF1BEE2AE1}"/>
              </a:ext>
            </a:extLst>
          </p:cNvPr>
          <p:cNvSpPr>
            <a:spLocks noGrp="1"/>
          </p:cNvSpPr>
          <p:nvPr>
            <p:ph type="ctrTitle"/>
          </p:nvPr>
        </p:nvSpPr>
        <p:spPr>
          <a:xfrm>
            <a:off x="838200" y="1359074"/>
            <a:ext cx="10515600" cy="3764071"/>
          </a:xfrm>
        </p:spPr>
        <p:txBody>
          <a:bodyPr/>
          <a:lstStyle/>
          <a:p>
            <a:r>
              <a:rPr lang="en-US" dirty="0">
                <a:solidFill>
                  <a:schemeClr val="bg1"/>
                </a:solidFill>
              </a:rPr>
              <a:t>Making Life Adjustments</a:t>
            </a:r>
          </a:p>
        </p:txBody>
      </p:sp>
      <p:sp>
        <p:nvSpPr>
          <p:cNvPr id="3" name="Subtitle 2">
            <a:extLst>
              <a:ext uri="{FF2B5EF4-FFF2-40B4-BE49-F238E27FC236}">
                <a16:creationId xmlns:a16="http://schemas.microsoft.com/office/drawing/2014/main" id="{6CCD1A40-D428-0C01-B8D9-91558A179AA8}"/>
              </a:ext>
            </a:extLst>
          </p:cNvPr>
          <p:cNvSpPr>
            <a:spLocks noGrp="1"/>
          </p:cNvSpPr>
          <p:nvPr>
            <p:ph type="subTitle" idx="1"/>
          </p:nvPr>
        </p:nvSpPr>
        <p:spPr>
          <a:xfrm>
            <a:off x="1524000" y="5336088"/>
            <a:ext cx="9144000" cy="162838"/>
          </a:xfrm>
        </p:spPr>
        <p:txBody>
          <a:bodyPr>
            <a:normAutofit fontScale="25000" lnSpcReduction="20000"/>
          </a:bodyPr>
          <a:lstStyle/>
          <a:p>
            <a:endParaRPr lang="en-US" dirty="0"/>
          </a:p>
        </p:txBody>
      </p:sp>
    </p:spTree>
    <p:extLst>
      <p:ext uri="{BB962C8B-B14F-4D97-AF65-F5344CB8AC3E}">
        <p14:creationId xmlns:p14="http://schemas.microsoft.com/office/powerpoint/2010/main" val="29420573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8AB26-CFBB-3A1E-D0FC-2B1D68CD9BEB}"/>
              </a:ext>
            </a:extLst>
          </p:cNvPr>
          <p:cNvSpPr>
            <a:spLocks noGrp="1"/>
          </p:cNvSpPr>
          <p:nvPr>
            <p:ph type="title"/>
          </p:nvPr>
        </p:nvSpPr>
        <p:spPr/>
        <p:txBody>
          <a:bodyPr>
            <a:normAutofit/>
          </a:bodyPr>
          <a:lstStyle/>
          <a:p>
            <a:pPr marL="0" marR="0">
              <a:lnSpc>
                <a:spcPct val="115000"/>
              </a:lnSpc>
              <a:spcAft>
                <a:spcPts val="800"/>
              </a:spcAft>
            </a:pPr>
            <a:r>
              <a:rPr lang="en-US" sz="6000" b="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BRINGING IT HOME where we live:</a:t>
            </a:r>
            <a:endParaRPr lang="en-US" dirty="0">
              <a:solidFill>
                <a:schemeClr val="bg1"/>
              </a:solidFill>
            </a:endParaRPr>
          </a:p>
        </p:txBody>
      </p:sp>
      <p:sp>
        <p:nvSpPr>
          <p:cNvPr id="3" name="Content Placeholder 2">
            <a:extLst>
              <a:ext uri="{FF2B5EF4-FFF2-40B4-BE49-F238E27FC236}">
                <a16:creationId xmlns:a16="http://schemas.microsoft.com/office/drawing/2014/main" id="{F2FB3746-E8FA-32DE-9B11-8364D02FF767}"/>
              </a:ext>
            </a:extLst>
          </p:cNvPr>
          <p:cNvSpPr>
            <a:spLocks noGrp="1"/>
          </p:cNvSpPr>
          <p:nvPr>
            <p:ph idx="1"/>
          </p:nvPr>
        </p:nvSpPr>
        <p:spPr>
          <a:xfrm>
            <a:off x="337625" y="3112167"/>
            <a:ext cx="11493304" cy="3064795"/>
          </a:xfrm>
        </p:spPr>
        <p:txBody>
          <a:bodyPr/>
          <a:lstStyle/>
          <a:p>
            <a:pPr algn="ctr"/>
            <a:r>
              <a:rPr lang="en-US" sz="4800" b="1" dirty="0">
                <a:effectLst/>
                <a:latin typeface="Calibri" panose="020F0502020204030204" pitchFamily="34" charset="0"/>
                <a:ea typeface="Aptos" panose="020B0004020202020204" pitchFamily="34" charset="0"/>
              </a:rPr>
              <a:t>Do you need to make any spiritual adjustments for the New Year?</a:t>
            </a:r>
            <a:endParaRPr lang="en-US" dirty="0"/>
          </a:p>
        </p:txBody>
      </p:sp>
    </p:spTree>
    <p:extLst>
      <p:ext uri="{BB962C8B-B14F-4D97-AF65-F5344CB8AC3E}">
        <p14:creationId xmlns:p14="http://schemas.microsoft.com/office/powerpoint/2010/main" val="15822603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48F232E-7B10-F0BC-ADDE-3F3CE7CCF568}"/>
              </a:ext>
            </a:extLst>
          </p:cNvPr>
          <p:cNvPicPr>
            <a:picLocks noChangeAspect="1"/>
          </p:cNvPicPr>
          <p:nvPr/>
        </p:nvPicPr>
        <p:blipFill>
          <a:blip r:embed="rId2"/>
          <a:stretch>
            <a:fillRect/>
          </a:stretch>
        </p:blipFill>
        <p:spPr>
          <a:xfrm>
            <a:off x="950490" y="0"/>
            <a:ext cx="10291020" cy="6858000"/>
          </a:xfrm>
          <a:prstGeom prst="rect">
            <a:avLst/>
          </a:prstGeom>
        </p:spPr>
      </p:pic>
    </p:spTree>
    <p:extLst>
      <p:ext uri="{BB962C8B-B14F-4D97-AF65-F5344CB8AC3E}">
        <p14:creationId xmlns:p14="http://schemas.microsoft.com/office/powerpoint/2010/main" val="29791565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6B09F-C297-741F-8C72-08E165E4E555}"/>
              </a:ext>
            </a:extLst>
          </p:cNvPr>
          <p:cNvSpPr>
            <a:spLocks noGrp="1"/>
          </p:cNvSpPr>
          <p:nvPr>
            <p:ph type="title"/>
          </p:nvPr>
        </p:nvSpPr>
        <p:spPr/>
        <p:txBody>
          <a:bodyPr/>
          <a:lstStyle/>
          <a:p>
            <a:r>
              <a:rPr lang="en-US" sz="6000" dirty="0">
                <a:solidFill>
                  <a:schemeClr val="bg1"/>
                </a:solidFill>
                <a:effectLst/>
                <a:latin typeface="Calibri" panose="020F0502020204030204" pitchFamily="34" charset="0"/>
                <a:ea typeface="Aptos" panose="020B0004020202020204" pitchFamily="34" charset="0"/>
              </a:rPr>
              <a:t>Looking Back</a:t>
            </a:r>
            <a:r>
              <a:rPr lang="en-US" sz="6000" b="1" dirty="0">
                <a:solidFill>
                  <a:schemeClr val="bg1"/>
                </a:solidFill>
                <a:effectLst/>
                <a:latin typeface="Calibri" panose="020F0502020204030204" pitchFamily="34" charset="0"/>
                <a:ea typeface="Aptos" panose="020B0004020202020204" pitchFamily="34" charset="0"/>
              </a:rPr>
              <a:t> at 2025</a:t>
            </a:r>
            <a:endParaRPr lang="en-US" dirty="0">
              <a:solidFill>
                <a:schemeClr val="bg1"/>
              </a:solidFill>
            </a:endParaRPr>
          </a:p>
        </p:txBody>
      </p:sp>
      <p:sp>
        <p:nvSpPr>
          <p:cNvPr id="3" name="Content Placeholder 2">
            <a:extLst>
              <a:ext uri="{FF2B5EF4-FFF2-40B4-BE49-F238E27FC236}">
                <a16:creationId xmlns:a16="http://schemas.microsoft.com/office/drawing/2014/main" id="{6F97FE1F-3F93-3E1A-C8E1-3DA68D1B84CD}"/>
              </a:ext>
            </a:extLst>
          </p:cNvPr>
          <p:cNvSpPr>
            <a:spLocks noGrp="1"/>
          </p:cNvSpPr>
          <p:nvPr>
            <p:ph idx="1"/>
          </p:nvPr>
        </p:nvSpPr>
        <p:spPr/>
        <p:txBody>
          <a:bodyPr>
            <a:normAutofit lnSpcReduction="10000"/>
          </a:bodyPr>
          <a:lstStyle/>
          <a:p>
            <a:pPr algn="ctr"/>
            <a:r>
              <a:rPr lang="en-US" sz="4800" b="1" u="sng" dirty="0">
                <a:effectLst/>
                <a:latin typeface="Calibri" panose="020F0502020204030204" pitchFamily="34" charset="0"/>
                <a:ea typeface="Aptos" panose="020B0004020202020204" pitchFamily="34" charset="0"/>
              </a:rPr>
              <a:t>Do you have Assurance of Salvation</a:t>
            </a:r>
            <a:r>
              <a:rPr lang="en-US" sz="4800" b="1" dirty="0">
                <a:effectLst/>
                <a:latin typeface="Calibri" panose="020F0502020204030204" pitchFamily="34" charset="0"/>
                <a:ea typeface="Aptos" panose="020B0004020202020204" pitchFamily="34" charset="0"/>
              </a:rPr>
              <a:t>?</a:t>
            </a:r>
          </a:p>
          <a:p>
            <a:pPr algn="ctr"/>
            <a:endParaRPr lang="en-US" sz="2600" b="1" dirty="0">
              <a:latin typeface="Calibri" panose="020F0502020204030204" pitchFamily="34" charset="0"/>
            </a:endParaRPr>
          </a:p>
          <a:p>
            <a:pPr marL="0" marR="0" algn="ctr">
              <a:lnSpc>
                <a:spcPct val="107000"/>
              </a:lnSpc>
              <a:spcAft>
                <a:spcPts val="800"/>
              </a:spcAft>
              <a:buNone/>
            </a:pPr>
            <a:r>
              <a:rPr lang="en-US" sz="4800" b="1" i="1" kern="0" dirty="0">
                <a:effectLst/>
                <a:latin typeface="Calibri" panose="020F0502020204030204" pitchFamily="34" charset="0"/>
                <a:ea typeface="Calibri" panose="020F0502020204030204" pitchFamily="34" charset="0"/>
                <a:cs typeface="Times New Roman" panose="02020603050405020304" pitchFamily="18" charset="0"/>
              </a:rPr>
              <a:t>These things I have written to you who believe in the name of the Son of God, that you may </a:t>
            </a:r>
            <a:r>
              <a:rPr lang="en-US" sz="4800" b="1" i="1" u="sng" kern="0" dirty="0">
                <a:effectLst/>
                <a:latin typeface="Calibri" panose="020F0502020204030204" pitchFamily="34" charset="0"/>
                <a:ea typeface="Calibri" panose="020F0502020204030204" pitchFamily="34" charset="0"/>
                <a:cs typeface="Times New Roman" panose="02020603050405020304" pitchFamily="18" charset="0"/>
              </a:rPr>
              <a:t>know</a:t>
            </a:r>
            <a:r>
              <a:rPr lang="en-US" sz="4800" b="1" i="1" kern="0" dirty="0">
                <a:effectLst/>
                <a:latin typeface="Calibri" panose="020F0502020204030204" pitchFamily="34" charset="0"/>
                <a:ea typeface="Calibri" panose="020F0502020204030204" pitchFamily="34" charset="0"/>
                <a:cs typeface="Times New Roman" panose="02020603050405020304" pitchFamily="18" charset="0"/>
              </a:rPr>
              <a:t> that you have eternal life…</a:t>
            </a:r>
            <a:r>
              <a:rPr lang="en-US" sz="4800" b="1" kern="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ctr">
              <a:lnSpc>
                <a:spcPct val="107000"/>
              </a:lnSpc>
              <a:spcAft>
                <a:spcPts val="800"/>
              </a:spcAft>
              <a:buNone/>
            </a:pPr>
            <a:r>
              <a:rPr lang="en-US" sz="4800" b="1" kern="0" dirty="0">
                <a:effectLst/>
                <a:latin typeface="Calibri" panose="020F0502020204030204" pitchFamily="34" charset="0"/>
                <a:ea typeface="Calibri" panose="020F0502020204030204" pitchFamily="34" charset="0"/>
                <a:cs typeface="Times New Roman" panose="02020603050405020304" pitchFamily="18" charset="0"/>
              </a:rPr>
              <a:t>(I John 5:13a)</a:t>
            </a: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814721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0C9CB-F457-F349-A9BB-84C7B3721BE5}"/>
              </a:ext>
            </a:extLst>
          </p:cNvPr>
          <p:cNvSpPr>
            <a:spLocks noGrp="1"/>
          </p:cNvSpPr>
          <p:nvPr>
            <p:ph type="title"/>
          </p:nvPr>
        </p:nvSpPr>
        <p:spPr>
          <a:xfrm>
            <a:off x="337625" y="365126"/>
            <a:ext cx="11493304"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00F2D91-4FCE-27AC-0DB4-4EE95F727510}"/>
              </a:ext>
            </a:extLst>
          </p:cNvPr>
          <p:cNvSpPr>
            <a:spLocks noGrp="1"/>
          </p:cNvSpPr>
          <p:nvPr>
            <p:ph idx="1"/>
          </p:nvPr>
        </p:nvSpPr>
        <p:spPr>
          <a:xfrm>
            <a:off x="337625" y="866274"/>
            <a:ext cx="11493304" cy="5310689"/>
          </a:xfrm>
        </p:spPr>
        <p:txBody>
          <a:bodyPr/>
          <a:lstStyle/>
          <a:p>
            <a:pPr marL="0" marR="0" algn="ctr">
              <a:lnSpc>
                <a:spcPct val="107000"/>
              </a:lnSpc>
              <a:spcAft>
                <a:spcPts val="800"/>
              </a:spcAft>
              <a:buNone/>
            </a:pPr>
            <a:r>
              <a:rPr lang="en-US" sz="4800" b="1" kern="0" dirty="0">
                <a:effectLst/>
                <a:latin typeface="Calibri" panose="020F0502020204030204" pitchFamily="34" charset="0"/>
                <a:ea typeface="Calibri" panose="020F0502020204030204" pitchFamily="34" charset="0"/>
                <a:cs typeface="Times New Roman" panose="02020603050405020304" pitchFamily="18" charset="0"/>
              </a:rPr>
              <a:t>If there are doubts:</a:t>
            </a:r>
          </a:p>
          <a:p>
            <a:pPr marL="0" marR="0" algn="ctr">
              <a:lnSpc>
                <a:spcPct val="107000"/>
              </a:lnSpc>
              <a:spcAft>
                <a:spcPts val="800"/>
              </a:spcAft>
              <a:buNone/>
            </a:pPr>
            <a:endParaRPr lang="en-US" sz="1200" b="1" kern="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Aft>
                <a:spcPts val="800"/>
              </a:spcAft>
              <a:buNone/>
            </a:pPr>
            <a:r>
              <a:rPr lang="en-US" b="1" kern="0" dirty="0">
                <a:effectLst/>
                <a:latin typeface="Calibri" panose="020F0502020204030204" pitchFamily="34" charset="0"/>
                <a:ea typeface="Calibri" panose="020F0502020204030204" pitchFamily="34" charset="0"/>
              </a:rPr>
              <a:t>- Make sure you are clear on the gospel</a:t>
            </a:r>
          </a:p>
          <a:p>
            <a:pPr marR="0">
              <a:lnSpc>
                <a:spcPct val="107000"/>
              </a:lnSpc>
              <a:spcAft>
                <a:spcPts val="800"/>
              </a:spcAft>
              <a:buFontTx/>
              <a:buChar char="-"/>
            </a:pPr>
            <a:r>
              <a:rPr lang="en-US" b="1" kern="0" dirty="0">
                <a:effectLst/>
                <a:latin typeface="Calibri" panose="020F0502020204030204" pitchFamily="34" charset="0"/>
                <a:ea typeface="Calibri" panose="020F0502020204030204" pitchFamily="34" charset="0"/>
              </a:rPr>
              <a:t> Examine your testimony</a:t>
            </a:r>
          </a:p>
          <a:p>
            <a:pPr marL="0" marR="0" indent="0">
              <a:lnSpc>
                <a:spcPct val="107000"/>
              </a:lnSpc>
              <a:spcAft>
                <a:spcPts val="800"/>
              </a:spcAft>
              <a:buNone/>
            </a:pPr>
            <a:r>
              <a:rPr lang="en-US" b="1" kern="0" dirty="0">
                <a:effectLst/>
                <a:latin typeface="Calibri" panose="020F0502020204030204" pitchFamily="34" charset="0"/>
                <a:ea typeface="Calibri" panose="020F0502020204030204" pitchFamily="34" charset="0"/>
              </a:rPr>
              <a:t>- Pray today if…</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630365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CA28C-D286-41A0-ED92-AC3D7602C7CB}"/>
              </a:ext>
            </a:extLst>
          </p:cNvPr>
          <p:cNvSpPr>
            <a:spLocks noGrp="1"/>
          </p:cNvSpPr>
          <p:nvPr>
            <p:ph type="title"/>
          </p:nvPr>
        </p:nvSpPr>
        <p:spPr>
          <a:xfrm>
            <a:off x="337625" y="365126"/>
            <a:ext cx="11493304"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4B85289-3EA2-B1CE-472C-946F3DFA5096}"/>
              </a:ext>
            </a:extLst>
          </p:cNvPr>
          <p:cNvSpPr>
            <a:spLocks noGrp="1"/>
          </p:cNvSpPr>
          <p:nvPr>
            <p:ph idx="1"/>
          </p:nvPr>
        </p:nvSpPr>
        <p:spPr>
          <a:xfrm>
            <a:off x="337625" y="1106905"/>
            <a:ext cx="11493304" cy="5070058"/>
          </a:xfrm>
        </p:spPr>
        <p:txBody>
          <a:bodyPr>
            <a:normAutofit lnSpcReduction="10000"/>
          </a:bodyPr>
          <a:lstStyle/>
          <a:p>
            <a:pPr marL="0" marR="0" algn="ctr">
              <a:lnSpc>
                <a:spcPct val="115000"/>
              </a:lnSpc>
              <a:spcAft>
                <a:spcPts val="800"/>
              </a:spcAft>
              <a:buNone/>
            </a:pPr>
            <a:r>
              <a:rPr lang="en-US" sz="4800" b="1" u="sng" kern="100" dirty="0">
                <a:effectLst/>
                <a:latin typeface="Calibri" panose="020F0502020204030204" pitchFamily="34" charset="0"/>
                <a:ea typeface="Aptos" panose="020B0004020202020204" pitchFamily="34" charset="0"/>
                <a:cs typeface="Times New Roman" panose="02020603050405020304" pitchFamily="18" charset="0"/>
              </a:rPr>
              <a:t>Do You Need Forgiveness of Sins</a:t>
            </a:r>
            <a:r>
              <a:rPr lang="en-US" sz="4800" b="1" kern="100" dirty="0">
                <a:effectLst/>
                <a:latin typeface="Calibri" panose="020F0502020204030204" pitchFamily="34" charset="0"/>
                <a:ea typeface="Aptos" panose="020B0004020202020204" pitchFamily="34" charset="0"/>
                <a:cs typeface="Times New Roman" panose="02020603050405020304" pitchFamily="18" charset="0"/>
              </a:rPr>
              <a:t>?</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4800" b="1" i="1" kern="0" dirty="0">
                <a:effectLst/>
                <a:latin typeface="Calibri" panose="020F0502020204030204" pitchFamily="34" charset="0"/>
                <a:ea typeface="Calibri" panose="020F0502020204030204" pitchFamily="34" charset="0"/>
                <a:cs typeface="Times New Roman" panose="02020603050405020304" pitchFamily="18" charset="0"/>
              </a:rPr>
              <a:t>If we say that we have no sin, we deceive ourselves, and the truth is not in us. If we confess our sins, He is faithful and just to forgive us our sins and to cleanse us from all unrighteousness.</a:t>
            </a:r>
            <a:r>
              <a:rPr lang="en-US" sz="4800" b="1" kern="0" dirty="0">
                <a:effectLst/>
                <a:latin typeface="Calibri" panose="020F0502020204030204" pitchFamily="34" charset="0"/>
                <a:ea typeface="Calibri" panose="020F0502020204030204" pitchFamily="34" charset="0"/>
                <a:cs typeface="Times New Roman" panose="02020603050405020304" pitchFamily="18" charset="0"/>
              </a:rPr>
              <a:t> (I John 1:8-9)</a:t>
            </a: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994784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B30B7-452E-5063-01EC-3B45822E575B}"/>
              </a:ext>
            </a:extLst>
          </p:cNvPr>
          <p:cNvSpPr>
            <a:spLocks noGrp="1"/>
          </p:cNvSpPr>
          <p:nvPr>
            <p:ph type="title"/>
          </p:nvPr>
        </p:nvSpPr>
        <p:spPr>
          <a:xfrm>
            <a:off x="337625" y="365126"/>
            <a:ext cx="11493304"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4ED437D-69FA-23FA-0C4F-EDBBE1C55647}"/>
              </a:ext>
            </a:extLst>
          </p:cNvPr>
          <p:cNvSpPr>
            <a:spLocks noGrp="1"/>
          </p:cNvSpPr>
          <p:nvPr>
            <p:ph idx="1"/>
          </p:nvPr>
        </p:nvSpPr>
        <p:spPr>
          <a:xfrm>
            <a:off x="337625" y="1074821"/>
            <a:ext cx="11493304" cy="5102142"/>
          </a:xfrm>
        </p:spPr>
        <p:txBody>
          <a:bodyPr>
            <a:noAutofit/>
          </a:bodyPr>
          <a:lstStyle/>
          <a:p>
            <a:pPr algn="ctr"/>
            <a:r>
              <a:rPr lang="en-US" b="1" u="sng" dirty="0">
                <a:effectLst/>
                <a:latin typeface="Calibri" panose="020F0502020204030204" pitchFamily="34" charset="0"/>
                <a:ea typeface="Aptos" panose="020B0004020202020204" pitchFamily="34" charset="0"/>
              </a:rPr>
              <a:t>Do You Need To Forgive Someone</a:t>
            </a:r>
            <a:r>
              <a:rPr lang="en-US" b="1" dirty="0">
                <a:effectLst/>
                <a:latin typeface="Calibri" panose="020F0502020204030204" pitchFamily="34" charset="0"/>
                <a:ea typeface="Aptos" panose="020B0004020202020204" pitchFamily="34" charset="0"/>
              </a:rPr>
              <a:t>?</a:t>
            </a:r>
          </a:p>
          <a:p>
            <a:pPr algn="ctr"/>
            <a:endParaRPr lang="en-US" sz="1600" b="1" dirty="0">
              <a:latin typeface="Calibri" panose="020F0502020204030204" pitchFamily="34" charset="0"/>
            </a:endParaRPr>
          </a:p>
          <a:p>
            <a:pPr marL="0" marR="0" algn="ctr">
              <a:lnSpc>
                <a:spcPct val="107000"/>
              </a:lnSpc>
              <a:spcAft>
                <a:spcPts val="800"/>
              </a:spcAft>
              <a:buNone/>
            </a:pPr>
            <a:r>
              <a:rPr lang="en-US" b="1" i="1" kern="0" dirty="0">
                <a:effectLst/>
                <a:latin typeface="Calibri" panose="020F0502020204030204" pitchFamily="34" charset="0"/>
                <a:ea typeface="Calibri" panose="020F0502020204030204" pitchFamily="34" charset="0"/>
                <a:cs typeface="Times New Roman" panose="02020603050405020304" pitchFamily="18" charset="0"/>
              </a:rPr>
              <a:t>For if you forgive men their trespasses, your heavenly Father will also forgive you. But if you do not forgive men their trespasses, neither will your Father forgive your trespasses. </a:t>
            </a:r>
            <a:r>
              <a:rPr lang="en-US" b="1" kern="0" dirty="0">
                <a:effectLst/>
                <a:latin typeface="Calibri" panose="020F0502020204030204" pitchFamily="34" charset="0"/>
                <a:ea typeface="Calibri" panose="020F0502020204030204" pitchFamily="34" charset="0"/>
                <a:cs typeface="Times New Roman" panose="02020603050405020304" pitchFamily="18" charset="0"/>
              </a:rPr>
              <a:t>(Matthew 6:14-15)</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367238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E3A08-49A4-CF13-4977-DB9A0D477B9E}"/>
              </a:ext>
            </a:extLst>
          </p:cNvPr>
          <p:cNvSpPr>
            <a:spLocks noGrp="1"/>
          </p:cNvSpPr>
          <p:nvPr>
            <p:ph type="title"/>
          </p:nvPr>
        </p:nvSpPr>
        <p:spPr>
          <a:xfrm>
            <a:off x="337625" y="365126"/>
            <a:ext cx="11493304" cy="19634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4638239-0F35-7D1E-D77A-D949F1E1E7FD}"/>
              </a:ext>
            </a:extLst>
          </p:cNvPr>
          <p:cNvSpPr>
            <a:spLocks noGrp="1"/>
          </p:cNvSpPr>
          <p:nvPr>
            <p:ph idx="1"/>
          </p:nvPr>
        </p:nvSpPr>
        <p:spPr>
          <a:xfrm>
            <a:off x="337625" y="770022"/>
            <a:ext cx="11493304" cy="5406942"/>
          </a:xfrm>
        </p:spPr>
        <p:txBody>
          <a:bodyPr>
            <a:normAutofit fontScale="25000" lnSpcReduction="20000"/>
          </a:bodyPr>
          <a:lstStyle/>
          <a:p>
            <a:pPr marL="0" marR="0" algn="ctr">
              <a:lnSpc>
                <a:spcPct val="107000"/>
              </a:lnSpc>
              <a:spcAft>
                <a:spcPts val="800"/>
              </a:spcAft>
              <a:buNone/>
            </a:pPr>
            <a:r>
              <a:rPr lang="en-US" sz="16000" b="1" kern="0" dirty="0">
                <a:effectLst/>
                <a:latin typeface="Calibri" panose="020F0502020204030204" pitchFamily="34" charset="0"/>
                <a:ea typeface="Calibri" panose="020F0502020204030204" pitchFamily="34" charset="0"/>
                <a:cs typeface="Times New Roman" panose="02020603050405020304" pitchFamily="18" charset="0"/>
              </a:rPr>
              <a:t>Myths about forgiveness:</a:t>
            </a:r>
            <a:endParaRPr lang="en-US" sz="16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Aft>
                <a:spcPts val="800"/>
              </a:spcAft>
              <a:buNone/>
            </a:pPr>
            <a:r>
              <a:rPr lang="en-US" sz="17600" b="1" kern="0" dirty="0">
                <a:effectLst/>
                <a:latin typeface="Calibri" panose="020F0502020204030204" pitchFamily="34" charset="0"/>
                <a:ea typeface="Calibri" panose="020F0502020204030204" pitchFamily="34" charset="0"/>
                <a:cs typeface="Times New Roman" panose="02020603050405020304" pitchFamily="18" charset="0"/>
              </a:rPr>
              <a:t>1. To forgive means to forget.</a:t>
            </a:r>
            <a:r>
              <a:rPr lang="en-US" sz="17600" kern="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Aft>
                <a:spcPts val="800"/>
              </a:spcAft>
              <a:buNone/>
            </a:pPr>
            <a:r>
              <a:rPr lang="en-US" sz="17600" b="1" kern="0" dirty="0">
                <a:effectLst/>
                <a:latin typeface="Calibri" panose="020F0502020204030204" pitchFamily="34" charset="0"/>
                <a:ea typeface="Calibri" panose="020F0502020204030204" pitchFamily="34" charset="0"/>
                <a:cs typeface="Times New Roman" panose="02020603050405020304" pitchFamily="18" charset="0"/>
              </a:rPr>
              <a:t>2. To forgive is to say you forgive but still hold the event close to you. </a:t>
            </a:r>
          </a:p>
          <a:p>
            <a:pPr marL="0" marR="0" indent="0">
              <a:lnSpc>
                <a:spcPct val="107000"/>
              </a:lnSpc>
              <a:spcAft>
                <a:spcPts val="800"/>
              </a:spcAft>
              <a:buNone/>
            </a:pPr>
            <a:r>
              <a:rPr lang="en-US" sz="17600" b="1" kern="0" dirty="0">
                <a:effectLst/>
                <a:latin typeface="Calibri" panose="020F0502020204030204" pitchFamily="34" charset="0"/>
                <a:ea typeface="Calibri" panose="020F0502020204030204" pitchFamily="34" charset="0"/>
                <a:cs typeface="Times New Roman" panose="02020603050405020304" pitchFamily="18" charset="0"/>
              </a:rPr>
              <a:t>3. Some things can never be forgiven.</a:t>
            </a:r>
            <a:endParaRPr lang="en-US" sz="17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7600" b="1" kern="0" dirty="0">
                <a:effectLst/>
                <a:latin typeface="Calibri" panose="020F0502020204030204" pitchFamily="34" charset="0"/>
                <a:ea typeface="Calibri" panose="020F0502020204030204" pitchFamily="34" charset="0"/>
                <a:cs typeface="Times New Roman" panose="02020603050405020304" pitchFamily="18" charset="0"/>
              </a:rPr>
              <a:t>4. You have to get over your anger or hurt before you can forgive.</a:t>
            </a:r>
            <a:endParaRPr lang="en-US" sz="17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727969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1E3A-9E65-273C-3283-41623C41BDE8}"/>
              </a:ext>
            </a:extLst>
          </p:cNvPr>
          <p:cNvSpPr>
            <a:spLocks noGrp="1"/>
          </p:cNvSpPr>
          <p:nvPr>
            <p:ph type="title"/>
          </p:nvPr>
        </p:nvSpPr>
        <p:spPr>
          <a:xfrm>
            <a:off x="337625" y="365125"/>
            <a:ext cx="11493304" cy="18030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04425DA-7C2F-09BA-1050-C4B122CF046E}"/>
              </a:ext>
            </a:extLst>
          </p:cNvPr>
          <p:cNvSpPr>
            <a:spLocks noGrp="1"/>
          </p:cNvSpPr>
          <p:nvPr>
            <p:ph idx="1"/>
          </p:nvPr>
        </p:nvSpPr>
        <p:spPr>
          <a:xfrm>
            <a:off x="337625" y="882316"/>
            <a:ext cx="11493304" cy="5294647"/>
          </a:xfrm>
        </p:spPr>
        <p:txBody>
          <a:bodyPr>
            <a:normAutofit lnSpcReduction="10000"/>
          </a:bodyPr>
          <a:lstStyle/>
          <a:p>
            <a:pPr marL="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kumimoji="0" lang="en-US" b="1" i="0" u="none" strike="noStrike" kern="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5. You can't forgive unless the other person is sorry.</a:t>
            </a:r>
            <a:endParaRPr kumimoji="0" lang="en-US" b="0" i="0" u="none" strike="noStrike" kern="100" cap="none" spc="0" normalizeH="0" baseline="0" noProof="0" dirty="0">
              <a:ln>
                <a:noFill/>
              </a:ln>
              <a:solidFill>
                <a:prstClr val="white"/>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kumimoji="0" lang="en-US" b="1" i="0" u="none" strike="noStrike" kern="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6. When you forgive, you're saying what the person did is okay.</a:t>
            </a:r>
            <a:endParaRPr kumimoji="0" lang="en-US" b="0" i="0" u="none" strike="noStrike" kern="100" cap="none" spc="0" normalizeH="0" baseline="0" noProof="0" dirty="0">
              <a:ln>
                <a:noFill/>
              </a:ln>
              <a:solidFill>
                <a:prstClr val="white"/>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4800" b="1" kern="0" dirty="0">
                <a:effectLst/>
                <a:latin typeface="Calibri" panose="020F0502020204030204" pitchFamily="34" charset="0"/>
                <a:ea typeface="Calibri" panose="020F0502020204030204" pitchFamily="34" charset="0"/>
              </a:rPr>
              <a:t>7. Forgiveness makes you look weak. </a:t>
            </a:r>
          </a:p>
          <a:p>
            <a:pPr marL="0" indent="0">
              <a:buNone/>
            </a:pPr>
            <a:r>
              <a:rPr lang="en-US" sz="4800" b="1" kern="0" dirty="0">
                <a:effectLst/>
                <a:latin typeface="Calibri" panose="020F0502020204030204" pitchFamily="34" charset="0"/>
                <a:ea typeface="Calibri" panose="020F0502020204030204" pitchFamily="34" charset="0"/>
              </a:rPr>
              <a:t>8. I can’t forgive because I might feel anger or hurt over it again later.</a:t>
            </a:r>
            <a:r>
              <a:rPr lang="en-US" sz="4800" kern="0" dirty="0">
                <a:effectLst/>
                <a:latin typeface="Calibri" panose="020F0502020204030204" pitchFamily="34" charset="0"/>
                <a:ea typeface="Calibri" panose="020F0502020204030204" pitchFamily="34" charset="0"/>
              </a:rPr>
              <a:t> </a:t>
            </a:r>
            <a:endParaRPr lang="en-US" dirty="0"/>
          </a:p>
        </p:txBody>
      </p:sp>
    </p:spTree>
    <p:extLst>
      <p:ext uri="{BB962C8B-B14F-4D97-AF65-F5344CB8AC3E}">
        <p14:creationId xmlns:p14="http://schemas.microsoft.com/office/powerpoint/2010/main" val="3426896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55E5D-8A79-2359-1A38-38881CF05855}"/>
              </a:ext>
            </a:extLst>
          </p:cNvPr>
          <p:cNvSpPr>
            <a:spLocks noGrp="1"/>
          </p:cNvSpPr>
          <p:nvPr>
            <p:ph type="title"/>
          </p:nvPr>
        </p:nvSpPr>
        <p:spPr/>
        <p:txBody>
          <a:bodyPr/>
          <a:lstStyle/>
          <a:p>
            <a:r>
              <a:rPr lang="en-US" sz="6000" kern="0" dirty="0">
                <a:solidFill>
                  <a:schemeClr val="bg1"/>
                </a:solidFill>
                <a:effectLst/>
                <a:latin typeface="Calibri" panose="020F0502020204030204" pitchFamily="34" charset="0"/>
                <a:ea typeface="Calibri" panose="020F0502020204030204" pitchFamily="34" charset="0"/>
              </a:rPr>
              <a:t>Forgiveness is</a:t>
            </a:r>
            <a:endParaRPr lang="en-US" dirty="0">
              <a:solidFill>
                <a:schemeClr val="bg1"/>
              </a:solidFill>
            </a:endParaRPr>
          </a:p>
        </p:txBody>
      </p:sp>
      <p:sp>
        <p:nvSpPr>
          <p:cNvPr id="3" name="Content Placeholder 2">
            <a:extLst>
              <a:ext uri="{FF2B5EF4-FFF2-40B4-BE49-F238E27FC236}">
                <a16:creationId xmlns:a16="http://schemas.microsoft.com/office/drawing/2014/main" id="{A323BBEE-E2A6-225B-6C83-956005EBBE34}"/>
              </a:ext>
            </a:extLst>
          </p:cNvPr>
          <p:cNvSpPr>
            <a:spLocks noGrp="1"/>
          </p:cNvSpPr>
          <p:nvPr>
            <p:ph idx="1"/>
          </p:nvPr>
        </p:nvSpPr>
        <p:spPr>
          <a:xfrm>
            <a:off x="337625" y="2598821"/>
            <a:ext cx="11493304" cy="3578142"/>
          </a:xfrm>
        </p:spPr>
        <p:txBody>
          <a:bodyPr/>
          <a:lstStyle/>
          <a:p>
            <a:pPr marL="0" marR="0" algn="ctr">
              <a:lnSpc>
                <a:spcPct val="107000"/>
              </a:lnSpc>
              <a:spcAft>
                <a:spcPts val="800"/>
              </a:spcAft>
              <a:buNone/>
            </a:pPr>
            <a:r>
              <a:rPr lang="en-US" sz="4800" b="1" kern="0" dirty="0">
                <a:effectLst/>
                <a:latin typeface="Calibri" panose="020F0502020204030204" pitchFamily="34" charset="0"/>
                <a:ea typeface="Calibri" panose="020F0502020204030204" pitchFamily="34" charset="0"/>
                <a:cs typeface="Times New Roman" panose="02020603050405020304" pitchFamily="18" charset="0"/>
              </a:rPr>
              <a:t>1. Not popular</a:t>
            </a: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buNone/>
            </a:pPr>
            <a:r>
              <a:rPr lang="en-US" sz="4800" b="1" kern="0" dirty="0">
                <a:effectLst/>
                <a:latin typeface="Calibri" panose="020F0502020204030204" pitchFamily="34" charset="0"/>
                <a:ea typeface="Calibri" panose="020F0502020204030204" pitchFamily="34" charset="0"/>
              </a:rPr>
              <a:t>2. Liberating</a:t>
            </a:r>
          </a:p>
          <a:p>
            <a:pPr marL="0" marR="0" algn="ctr">
              <a:lnSpc>
                <a:spcPct val="107000"/>
              </a:lnSpc>
              <a:spcAft>
                <a:spcPts val="800"/>
              </a:spcAft>
              <a:buNone/>
            </a:pPr>
            <a:r>
              <a:rPr lang="en-US" sz="4800" b="1" kern="0" dirty="0">
                <a:effectLst/>
                <a:latin typeface="Calibri" panose="020F0502020204030204" pitchFamily="34" charset="0"/>
                <a:ea typeface="Calibri" panose="020F0502020204030204" pitchFamily="34" charset="0"/>
                <a:cs typeface="Times New Roman" panose="02020603050405020304" pitchFamily="18" charset="0"/>
              </a:rPr>
              <a:t>3. Biblical… Mt. 6:12</a:t>
            </a: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633676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315</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Arial</vt:lpstr>
      <vt:lpstr>Calibri</vt:lpstr>
      <vt:lpstr>Office Theme</vt:lpstr>
      <vt:lpstr>Making Life Adjustments</vt:lpstr>
      <vt:lpstr>PowerPoint Presentation</vt:lpstr>
      <vt:lpstr>Looking Back at 2025</vt:lpstr>
      <vt:lpstr>PowerPoint Presentation</vt:lpstr>
      <vt:lpstr>PowerPoint Presentation</vt:lpstr>
      <vt:lpstr>PowerPoint Presentation</vt:lpstr>
      <vt:lpstr>PowerPoint Presentation</vt:lpstr>
      <vt:lpstr>PowerPoint Presentation</vt:lpstr>
      <vt:lpstr>Forgiveness is</vt:lpstr>
      <vt:lpstr>BRINGING IT HOME where we live: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Zion Hill Baptist Church</dc:creator>
  <cp:lastModifiedBy>Billy Davis</cp:lastModifiedBy>
  <cp:revision>4</cp:revision>
  <dcterms:created xsi:type="dcterms:W3CDTF">2025-01-01T20:13:15Z</dcterms:created>
  <dcterms:modified xsi:type="dcterms:W3CDTF">2025-12-24T15:50:35Z</dcterms:modified>
</cp:coreProperties>
</file>