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2536"/>
    <a:srgbClr val="1B74B5"/>
    <a:srgbClr val="2E70A1"/>
    <a:srgbClr val="000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51" d="100"/>
          <a:sy n="51" d="100"/>
        </p:scale>
        <p:origin x="1256"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E4CB8B7-2DEC-9580-4AB3-AC5F78786EEA}"/>
              </a:ext>
            </a:extLst>
          </p:cNvPr>
          <p:cNvSpPr>
            <a:spLocks noGrp="1"/>
          </p:cNvSpPr>
          <p:nvPr>
            <p:ph type="dt" sz="half" idx="10"/>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CE3D2E6A-3220-40BB-8EBB-BC9017A93563}" type="datetimeFigureOut">
              <a:rPr lang="en-US" smtClean="0"/>
              <a:pPr/>
              <a:t>1/2/2026</a:t>
            </a:fld>
            <a:endParaRPr lang="en-US" dirty="0"/>
          </a:p>
        </p:txBody>
      </p:sp>
      <p:sp>
        <p:nvSpPr>
          <p:cNvPr id="5" name="Footer Placeholder 4">
            <a:extLst>
              <a:ext uri="{FF2B5EF4-FFF2-40B4-BE49-F238E27FC236}">
                <a16:creationId xmlns:a16="http://schemas.microsoft.com/office/drawing/2014/main" id="{04ACE1AD-FB80-BF2C-965D-CA10637220DD}"/>
              </a:ext>
            </a:extLst>
          </p:cNvPr>
          <p:cNvSpPr>
            <a:spLocks noGrp="1"/>
          </p:cNvSpPr>
          <p:nvPr>
            <p:ph type="ftr" sz="quarter" idx="11"/>
          </p:nvPr>
        </p:nvSpPr>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www.zionhill.us</a:t>
            </a:r>
          </a:p>
        </p:txBody>
      </p:sp>
      <p:sp>
        <p:nvSpPr>
          <p:cNvPr id="6" name="Slide Number Placeholder 5">
            <a:extLst>
              <a:ext uri="{FF2B5EF4-FFF2-40B4-BE49-F238E27FC236}">
                <a16:creationId xmlns:a16="http://schemas.microsoft.com/office/drawing/2014/main" id="{1C4B614F-2A8E-B991-315F-86AD27A93F40}"/>
              </a:ext>
            </a:extLst>
          </p:cNvPr>
          <p:cNvSpPr>
            <a:spLocks noGrp="1"/>
          </p:cNvSpPr>
          <p:nvPr>
            <p:ph type="sldNum" sz="quarter" idx="12"/>
          </p:nvPr>
        </p:nvSpPr>
        <p:spPr/>
        <p:txBody>
          <a:bodyPr/>
          <a:lstStyle/>
          <a:p>
            <a:fld id="{6AC95139-E144-4A80-A80A-0690007985F4}" type="slidenum">
              <a:rPr lang="en-US" smtClean="0"/>
              <a:t>‹#›</a:t>
            </a:fld>
            <a:endParaRPr lang="en-US"/>
          </a:p>
        </p:txBody>
      </p:sp>
      <p:sp>
        <p:nvSpPr>
          <p:cNvPr id="2" name="Title 1">
            <a:extLst>
              <a:ext uri="{FF2B5EF4-FFF2-40B4-BE49-F238E27FC236}">
                <a16:creationId xmlns:a16="http://schemas.microsoft.com/office/drawing/2014/main" id="{A900B6B0-7FDC-ACAE-2361-B95B7C0A5B80}"/>
              </a:ext>
            </a:extLst>
          </p:cNvPr>
          <p:cNvSpPr>
            <a:spLocks noGrp="1"/>
          </p:cNvSpPr>
          <p:nvPr>
            <p:ph type="ctrTitle"/>
          </p:nvPr>
        </p:nvSpPr>
        <p:spPr>
          <a:xfrm>
            <a:off x="838200" y="1122363"/>
            <a:ext cx="10515600" cy="2387600"/>
          </a:xfrm>
        </p:spPr>
        <p:txBody>
          <a:bodyPr anchor="ctr">
            <a:normAutofit/>
          </a:bodyPr>
          <a:lstStyle>
            <a:lvl1pPr algn="ctr">
              <a:defRPr sz="8000">
                <a:solidFill>
                  <a:srgbClr val="2E70A1"/>
                </a:solidFill>
              </a:defRPr>
            </a:lvl1pPr>
          </a:lstStyle>
          <a:p>
            <a:r>
              <a:rPr lang="en-US" dirty="0"/>
              <a:t>Click to edit Master title style</a:t>
            </a:r>
          </a:p>
        </p:txBody>
      </p:sp>
      <p:sp>
        <p:nvSpPr>
          <p:cNvPr id="3" name="Subtitle 2">
            <a:extLst>
              <a:ext uri="{FF2B5EF4-FFF2-40B4-BE49-F238E27FC236}">
                <a16:creationId xmlns:a16="http://schemas.microsoft.com/office/drawing/2014/main" id="{196FD579-AF6E-C0D7-1B15-781ED9C59B72}"/>
              </a:ext>
            </a:extLst>
          </p:cNvPr>
          <p:cNvSpPr>
            <a:spLocks noGrp="1"/>
          </p:cNvSpPr>
          <p:nvPr>
            <p:ph type="subTitle" idx="1"/>
          </p:nvPr>
        </p:nvSpPr>
        <p:spPr>
          <a:xfrm>
            <a:off x="1524000" y="3602038"/>
            <a:ext cx="9144000" cy="1655762"/>
          </a:xfrm>
        </p:spPr>
        <p:txBody>
          <a:bodyPr>
            <a:norm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0863962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E772-0BA2-FD79-4C3E-57739519F03D}"/>
              </a:ext>
            </a:extLst>
          </p:cNvPr>
          <p:cNvSpPr>
            <a:spLocks noGrp="1"/>
          </p:cNvSpPr>
          <p:nvPr>
            <p:ph type="title"/>
          </p:nvPr>
        </p:nvSpPr>
        <p:spPr>
          <a:xfrm>
            <a:off x="7276036" y="457200"/>
            <a:ext cx="4367076" cy="1600200"/>
          </a:xfrm>
        </p:spPr>
        <p:txBody>
          <a:bodyPr anchor="ctr">
            <a:normAutofit/>
          </a:bodyPr>
          <a:lstStyle>
            <a:lvl1pPr>
              <a:defRPr sz="3600"/>
            </a:lvl1pPr>
          </a:lstStyle>
          <a:p>
            <a:r>
              <a:rPr lang="en-US" dirty="0"/>
              <a:t>Click to edit Master title style</a:t>
            </a:r>
          </a:p>
        </p:txBody>
      </p:sp>
      <p:sp>
        <p:nvSpPr>
          <p:cNvPr id="3" name="Picture Placeholder 2">
            <a:extLst>
              <a:ext uri="{FF2B5EF4-FFF2-40B4-BE49-F238E27FC236}">
                <a16:creationId xmlns:a16="http://schemas.microsoft.com/office/drawing/2014/main" id="{D22E24DD-A288-8A51-8741-CCC838A5781C}"/>
              </a:ext>
            </a:extLst>
          </p:cNvPr>
          <p:cNvSpPr>
            <a:spLocks noGrp="1"/>
          </p:cNvSpPr>
          <p:nvPr>
            <p:ph type="pic" idx="1"/>
          </p:nvPr>
        </p:nvSpPr>
        <p:spPr>
          <a:xfrm>
            <a:off x="506683" y="465138"/>
            <a:ext cx="6390503"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F319B7-F178-23D5-BB7C-8593914A3EA3}"/>
              </a:ext>
            </a:extLst>
          </p:cNvPr>
          <p:cNvSpPr>
            <a:spLocks noGrp="1"/>
          </p:cNvSpPr>
          <p:nvPr>
            <p:ph type="body" sz="half" idx="2"/>
          </p:nvPr>
        </p:nvSpPr>
        <p:spPr>
          <a:xfrm>
            <a:off x="7276036" y="2057400"/>
            <a:ext cx="4367076"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0D0F14E-3B0A-99B2-4C5F-0A6920358B29}"/>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6" name="Footer Placeholder 5">
            <a:extLst>
              <a:ext uri="{FF2B5EF4-FFF2-40B4-BE49-F238E27FC236}">
                <a16:creationId xmlns:a16="http://schemas.microsoft.com/office/drawing/2014/main" id="{5866C69C-8441-C6DC-B9C6-D84E1E4E7C1B}"/>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87E836A9-74BB-14D4-A6D3-F973976D7FD8}"/>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DB8B66FA-0DE0-A6F8-1943-6A730AF7E548}"/>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30936901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Title -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E772-0BA2-FD79-4C3E-57739519F03D}"/>
              </a:ext>
            </a:extLst>
          </p:cNvPr>
          <p:cNvSpPr>
            <a:spLocks noGrp="1"/>
          </p:cNvSpPr>
          <p:nvPr>
            <p:ph type="title"/>
          </p:nvPr>
        </p:nvSpPr>
        <p:spPr>
          <a:xfrm>
            <a:off x="404950" y="2364379"/>
            <a:ext cx="4367076" cy="1600200"/>
          </a:xfrm>
        </p:spPr>
        <p:txBody>
          <a:bodyPr anchor="ctr">
            <a:normAutofit/>
          </a:bodyPr>
          <a:lstStyle>
            <a:lvl1pPr>
              <a:defRPr sz="3600"/>
            </a:lvl1pPr>
          </a:lstStyle>
          <a:p>
            <a:r>
              <a:rPr lang="en-US" dirty="0"/>
              <a:t>Click to edit Master title style</a:t>
            </a:r>
          </a:p>
        </p:txBody>
      </p:sp>
      <p:sp>
        <p:nvSpPr>
          <p:cNvPr id="3" name="Picture Placeholder 2">
            <a:extLst>
              <a:ext uri="{FF2B5EF4-FFF2-40B4-BE49-F238E27FC236}">
                <a16:creationId xmlns:a16="http://schemas.microsoft.com/office/drawing/2014/main" id="{D22E24DD-A288-8A51-8741-CCC838A5781C}"/>
              </a:ext>
            </a:extLst>
          </p:cNvPr>
          <p:cNvSpPr>
            <a:spLocks noGrp="1"/>
          </p:cNvSpPr>
          <p:nvPr>
            <p:ph type="pic" idx="1"/>
          </p:nvPr>
        </p:nvSpPr>
        <p:spPr>
          <a:xfrm>
            <a:off x="5183187" y="457201"/>
            <a:ext cx="6390503"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5" name="Date Placeholder 4">
            <a:extLst>
              <a:ext uri="{FF2B5EF4-FFF2-40B4-BE49-F238E27FC236}">
                <a16:creationId xmlns:a16="http://schemas.microsoft.com/office/drawing/2014/main" id="{80D0F14E-3B0A-99B2-4C5F-0A6920358B29}"/>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6" name="Footer Placeholder 5">
            <a:extLst>
              <a:ext uri="{FF2B5EF4-FFF2-40B4-BE49-F238E27FC236}">
                <a16:creationId xmlns:a16="http://schemas.microsoft.com/office/drawing/2014/main" id="{5866C69C-8441-C6DC-B9C6-D84E1E4E7C1B}"/>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87E836A9-74BB-14D4-A6D3-F973976D7FD8}"/>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DB8B66FA-0DE0-A6F8-1943-6A730AF7E548}"/>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7850575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Title -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E772-0BA2-FD79-4C3E-57739519F03D}"/>
              </a:ext>
            </a:extLst>
          </p:cNvPr>
          <p:cNvSpPr>
            <a:spLocks noGrp="1"/>
          </p:cNvSpPr>
          <p:nvPr>
            <p:ph type="title"/>
          </p:nvPr>
        </p:nvSpPr>
        <p:spPr>
          <a:xfrm>
            <a:off x="7158463" y="2364379"/>
            <a:ext cx="4367076" cy="1600200"/>
          </a:xfrm>
        </p:spPr>
        <p:txBody>
          <a:bodyPr anchor="ctr">
            <a:normAutofit/>
          </a:bodyPr>
          <a:lstStyle>
            <a:lvl1pPr>
              <a:defRPr sz="3600"/>
            </a:lvl1pPr>
          </a:lstStyle>
          <a:p>
            <a:r>
              <a:rPr lang="en-US" dirty="0"/>
              <a:t>Click to edit Master title style</a:t>
            </a:r>
          </a:p>
        </p:txBody>
      </p:sp>
      <p:sp>
        <p:nvSpPr>
          <p:cNvPr id="3" name="Picture Placeholder 2">
            <a:extLst>
              <a:ext uri="{FF2B5EF4-FFF2-40B4-BE49-F238E27FC236}">
                <a16:creationId xmlns:a16="http://schemas.microsoft.com/office/drawing/2014/main" id="{D22E24DD-A288-8A51-8741-CCC838A5781C}"/>
              </a:ext>
            </a:extLst>
          </p:cNvPr>
          <p:cNvSpPr>
            <a:spLocks noGrp="1"/>
          </p:cNvSpPr>
          <p:nvPr>
            <p:ph type="pic" idx="1"/>
          </p:nvPr>
        </p:nvSpPr>
        <p:spPr>
          <a:xfrm>
            <a:off x="444140" y="471143"/>
            <a:ext cx="6390503"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5" name="Date Placeholder 4">
            <a:extLst>
              <a:ext uri="{FF2B5EF4-FFF2-40B4-BE49-F238E27FC236}">
                <a16:creationId xmlns:a16="http://schemas.microsoft.com/office/drawing/2014/main" id="{80D0F14E-3B0A-99B2-4C5F-0A6920358B29}"/>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6" name="Footer Placeholder 5">
            <a:extLst>
              <a:ext uri="{FF2B5EF4-FFF2-40B4-BE49-F238E27FC236}">
                <a16:creationId xmlns:a16="http://schemas.microsoft.com/office/drawing/2014/main" id="{5866C69C-8441-C6DC-B9C6-D84E1E4E7C1B}"/>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87E836A9-74BB-14D4-A6D3-F973976D7FD8}"/>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DB8B66FA-0DE0-A6F8-1943-6A730AF7E548}"/>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3891546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Image - Tradition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5AC3D-D953-D0F6-DFAB-B686870F691A}"/>
              </a:ext>
            </a:extLst>
          </p:cNvPr>
          <p:cNvSpPr>
            <a:spLocks noGrp="1"/>
          </p:cNvSpPr>
          <p:nvPr>
            <p:ph type="title"/>
          </p:nvPr>
        </p:nvSpPr>
        <p:spPr/>
        <p:txBody>
          <a:bodyPr/>
          <a:lstStyle/>
          <a:p>
            <a:r>
              <a:rPr lang="en-US"/>
              <a:t>Click to edit Master title style</a:t>
            </a:r>
          </a:p>
        </p:txBody>
      </p:sp>
      <p:sp>
        <p:nvSpPr>
          <p:cNvPr id="4" name="Date Placeholder 3">
            <a:extLst>
              <a:ext uri="{FF2B5EF4-FFF2-40B4-BE49-F238E27FC236}">
                <a16:creationId xmlns:a16="http://schemas.microsoft.com/office/drawing/2014/main" id="{E8EE410F-B0A9-DA68-5F7C-AF4D3F01B4D7}"/>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5" name="Footer Placeholder 4">
            <a:extLst>
              <a:ext uri="{FF2B5EF4-FFF2-40B4-BE49-F238E27FC236}">
                <a16:creationId xmlns:a16="http://schemas.microsoft.com/office/drawing/2014/main" id="{D66D09E9-02F3-582E-508A-ACF8CD325CE1}"/>
              </a:ext>
            </a:extLst>
          </p:cNvPr>
          <p:cNvSpPr>
            <a:spLocks noGrp="1"/>
          </p:cNvSpPr>
          <p:nvPr>
            <p:ph type="ftr" sz="quarter" idx="11"/>
          </p:nvPr>
        </p:nvSpPr>
        <p:spPr/>
        <p:txBody>
          <a:bodyPr/>
          <a:lstStyle/>
          <a:p>
            <a:r>
              <a:rPr lang="en-US" dirty="0"/>
              <a:t>www.zionhill.us</a:t>
            </a:r>
          </a:p>
        </p:txBody>
      </p:sp>
      <p:sp>
        <p:nvSpPr>
          <p:cNvPr id="6" name="Slide Number Placeholder 5">
            <a:extLst>
              <a:ext uri="{FF2B5EF4-FFF2-40B4-BE49-F238E27FC236}">
                <a16:creationId xmlns:a16="http://schemas.microsoft.com/office/drawing/2014/main" id="{A87F73EC-F6A5-34E7-8C53-12BC3EC19904}"/>
              </a:ext>
            </a:extLst>
          </p:cNvPr>
          <p:cNvSpPr>
            <a:spLocks noGrp="1"/>
          </p:cNvSpPr>
          <p:nvPr>
            <p:ph type="sldNum" sz="quarter" idx="12"/>
          </p:nvPr>
        </p:nvSpPr>
        <p:spPr/>
        <p:txBody>
          <a:bodyPr/>
          <a:lstStyle/>
          <a:p>
            <a:fld id="{6AC95139-E144-4A80-A80A-0690007985F4}" type="slidenum">
              <a:rPr lang="en-US" smtClean="0"/>
              <a:t>‹#›</a:t>
            </a:fld>
            <a:endParaRPr lang="en-US"/>
          </a:p>
        </p:txBody>
      </p:sp>
      <p:sp>
        <p:nvSpPr>
          <p:cNvPr id="7" name="Picture Placeholder 2">
            <a:extLst>
              <a:ext uri="{FF2B5EF4-FFF2-40B4-BE49-F238E27FC236}">
                <a16:creationId xmlns:a16="http://schemas.microsoft.com/office/drawing/2014/main" id="{1C3455B8-44D1-321D-78EF-DAA455D1F7C4}"/>
              </a:ext>
            </a:extLst>
          </p:cNvPr>
          <p:cNvSpPr>
            <a:spLocks noGrp="1"/>
          </p:cNvSpPr>
          <p:nvPr>
            <p:ph type="pic" idx="1"/>
          </p:nvPr>
        </p:nvSpPr>
        <p:spPr>
          <a:xfrm>
            <a:off x="337625" y="1867988"/>
            <a:ext cx="11493304" cy="428461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4156586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ull Image Only">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8EE410F-B0A9-DA68-5F7C-AF4D3F01B4D7}"/>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5" name="Footer Placeholder 4">
            <a:extLst>
              <a:ext uri="{FF2B5EF4-FFF2-40B4-BE49-F238E27FC236}">
                <a16:creationId xmlns:a16="http://schemas.microsoft.com/office/drawing/2014/main" id="{D66D09E9-02F3-582E-508A-ACF8CD325CE1}"/>
              </a:ext>
            </a:extLst>
          </p:cNvPr>
          <p:cNvSpPr>
            <a:spLocks noGrp="1"/>
          </p:cNvSpPr>
          <p:nvPr>
            <p:ph type="ftr" sz="quarter" idx="11"/>
          </p:nvPr>
        </p:nvSpPr>
        <p:spPr/>
        <p:txBody>
          <a:bodyPr/>
          <a:lstStyle/>
          <a:p>
            <a:r>
              <a:rPr lang="en-US" dirty="0"/>
              <a:t>www.zionhill.us</a:t>
            </a:r>
          </a:p>
        </p:txBody>
      </p:sp>
      <p:sp>
        <p:nvSpPr>
          <p:cNvPr id="6" name="Slide Number Placeholder 5">
            <a:extLst>
              <a:ext uri="{FF2B5EF4-FFF2-40B4-BE49-F238E27FC236}">
                <a16:creationId xmlns:a16="http://schemas.microsoft.com/office/drawing/2014/main" id="{A87F73EC-F6A5-34E7-8C53-12BC3EC19904}"/>
              </a:ext>
            </a:extLst>
          </p:cNvPr>
          <p:cNvSpPr>
            <a:spLocks noGrp="1"/>
          </p:cNvSpPr>
          <p:nvPr>
            <p:ph type="sldNum" sz="quarter" idx="12"/>
          </p:nvPr>
        </p:nvSpPr>
        <p:spPr/>
        <p:txBody>
          <a:bodyPr/>
          <a:lstStyle/>
          <a:p>
            <a:fld id="{6AC95139-E144-4A80-A80A-0690007985F4}" type="slidenum">
              <a:rPr lang="en-US" smtClean="0"/>
              <a:t>‹#›</a:t>
            </a:fld>
            <a:endParaRPr lang="en-US"/>
          </a:p>
        </p:txBody>
      </p:sp>
      <p:sp>
        <p:nvSpPr>
          <p:cNvPr id="7" name="Picture Placeholder 2">
            <a:extLst>
              <a:ext uri="{FF2B5EF4-FFF2-40B4-BE49-F238E27FC236}">
                <a16:creationId xmlns:a16="http://schemas.microsoft.com/office/drawing/2014/main" id="{1C3455B8-44D1-321D-78EF-DAA455D1F7C4}"/>
              </a:ext>
            </a:extLst>
          </p:cNvPr>
          <p:cNvSpPr>
            <a:spLocks noGrp="1"/>
          </p:cNvSpPr>
          <p:nvPr>
            <p:ph type="pic" idx="1"/>
          </p:nvPr>
        </p:nvSpPr>
        <p:spPr>
          <a:xfrm>
            <a:off x="337625" y="287384"/>
            <a:ext cx="11493304" cy="586522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25086127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0CD11-E797-8107-8130-EA48042488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7080B3-A246-5848-F2EE-354CADC21F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EFF9AD-FF69-F163-AA99-36A3FD0B8B2D}"/>
              </a:ext>
            </a:extLst>
          </p:cNvPr>
          <p:cNvSpPr>
            <a:spLocks noGrp="1"/>
          </p:cNvSpPr>
          <p:nvPr>
            <p:ph type="dt" sz="half" idx="10"/>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CE3D2E6A-3220-40BB-8EBB-BC9017A93563}" type="datetimeFigureOut">
              <a:rPr lang="en-US" smtClean="0"/>
              <a:pPr/>
              <a:t>1/2/2026</a:t>
            </a:fld>
            <a:endParaRPr lang="en-US" dirty="0"/>
          </a:p>
        </p:txBody>
      </p:sp>
      <p:sp>
        <p:nvSpPr>
          <p:cNvPr id="5" name="Footer Placeholder 4">
            <a:extLst>
              <a:ext uri="{FF2B5EF4-FFF2-40B4-BE49-F238E27FC236}">
                <a16:creationId xmlns:a16="http://schemas.microsoft.com/office/drawing/2014/main" id="{4A742B75-D208-179C-E7F4-161476B6B1F7}"/>
              </a:ext>
            </a:extLst>
          </p:cNvPr>
          <p:cNvSpPr>
            <a:spLocks noGrp="1"/>
          </p:cNvSpPr>
          <p:nvPr>
            <p:ph type="ftr" sz="quarter" idx="11"/>
          </p:nvPr>
        </p:nvSpPr>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www.zionhill.us</a:t>
            </a:r>
          </a:p>
        </p:txBody>
      </p:sp>
      <p:sp>
        <p:nvSpPr>
          <p:cNvPr id="6" name="Slide Number Placeholder 5">
            <a:extLst>
              <a:ext uri="{FF2B5EF4-FFF2-40B4-BE49-F238E27FC236}">
                <a16:creationId xmlns:a16="http://schemas.microsoft.com/office/drawing/2014/main" id="{12A26F43-7341-8B93-5C67-2597FF2774D4}"/>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8" name="Picture 7">
            <a:extLst>
              <a:ext uri="{FF2B5EF4-FFF2-40B4-BE49-F238E27FC236}">
                <a16:creationId xmlns:a16="http://schemas.microsoft.com/office/drawing/2014/main" id="{FF1E1D8D-9829-1E6C-2840-31DA8557FBC6}"/>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14836139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1B74B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28D03-1567-ECA0-D0E2-F5C7F0975ED1}"/>
              </a:ext>
            </a:extLst>
          </p:cNvPr>
          <p:cNvSpPr>
            <a:spLocks noGrp="1"/>
          </p:cNvSpPr>
          <p:nvPr>
            <p:ph type="title"/>
          </p:nvPr>
        </p:nvSpPr>
        <p:spPr>
          <a:xfrm>
            <a:off x="831850" y="1709738"/>
            <a:ext cx="10515600" cy="2852737"/>
          </a:xfrm>
          <a:solidFill>
            <a:srgbClr val="1B74B5"/>
          </a:solidFill>
        </p:spPr>
        <p:txBody>
          <a:bodyPr anchor="b"/>
          <a:lstStyle>
            <a:lvl1pPr>
              <a:defRPr sz="6000">
                <a:solidFill>
                  <a:srgbClr val="0B2536"/>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CAA01387-F261-3436-39B7-76C96C51FB3B}"/>
              </a:ext>
            </a:extLst>
          </p:cNvPr>
          <p:cNvSpPr>
            <a:spLocks noGrp="1"/>
          </p:cNvSpPr>
          <p:nvPr>
            <p:ph type="body" idx="1"/>
          </p:nvPr>
        </p:nvSpPr>
        <p:spPr>
          <a:xfrm>
            <a:off x="831850" y="4589463"/>
            <a:ext cx="10515600" cy="1500187"/>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16CEAB81-E6AA-C5FF-1362-7847DD18BB4B}"/>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5" name="Footer Placeholder 4">
            <a:extLst>
              <a:ext uri="{FF2B5EF4-FFF2-40B4-BE49-F238E27FC236}">
                <a16:creationId xmlns:a16="http://schemas.microsoft.com/office/drawing/2014/main" id="{788D709A-A1DC-717B-74F0-B0BE8DD2E26B}"/>
              </a:ext>
            </a:extLst>
          </p:cNvPr>
          <p:cNvSpPr>
            <a:spLocks noGrp="1"/>
          </p:cNvSpPr>
          <p:nvPr>
            <p:ph type="ftr" sz="quarter" idx="11"/>
          </p:nvPr>
        </p:nvSpPr>
        <p:spPr/>
        <p:txBody>
          <a:bodyPr/>
          <a:lstStyle/>
          <a:p>
            <a:r>
              <a:rPr lang="en-US" dirty="0"/>
              <a:t>www.zionhill.us</a:t>
            </a:r>
          </a:p>
        </p:txBody>
      </p:sp>
      <p:sp>
        <p:nvSpPr>
          <p:cNvPr id="6" name="Slide Number Placeholder 5">
            <a:extLst>
              <a:ext uri="{FF2B5EF4-FFF2-40B4-BE49-F238E27FC236}">
                <a16:creationId xmlns:a16="http://schemas.microsoft.com/office/drawing/2014/main" id="{B1969DDE-B40E-B9B4-9AEB-5B1A65B6D14F}"/>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8" name="Picture 7">
            <a:extLst>
              <a:ext uri="{FF2B5EF4-FFF2-40B4-BE49-F238E27FC236}">
                <a16:creationId xmlns:a16="http://schemas.microsoft.com/office/drawing/2014/main" id="{FBC0FA8D-D243-E900-4BBD-1CE06C938764}"/>
              </a:ext>
            </a:extLst>
          </p:cNvPr>
          <p:cNvPicPr>
            <a:picLocks noChangeAspect="1"/>
          </p:cNvPicPr>
          <p:nvPr userDrawn="1"/>
        </p:nvPicPr>
        <p:blipFill>
          <a:blip r:embed="rId2"/>
          <a:stretch>
            <a:fillRect/>
          </a:stretch>
        </p:blipFill>
        <p:spPr>
          <a:xfrm>
            <a:off x="11251473" y="5786846"/>
            <a:ext cx="940527" cy="1071154"/>
          </a:xfrm>
          <a:prstGeom prst="rect">
            <a:avLst/>
          </a:prstGeom>
        </p:spPr>
      </p:pic>
      <p:pic>
        <p:nvPicPr>
          <p:cNvPr id="10" name="Picture 9">
            <a:extLst>
              <a:ext uri="{FF2B5EF4-FFF2-40B4-BE49-F238E27FC236}">
                <a16:creationId xmlns:a16="http://schemas.microsoft.com/office/drawing/2014/main" id="{D1E1BA25-459E-4216-6258-BF9A90B88CA2}"/>
              </a:ext>
            </a:extLst>
          </p:cNvPr>
          <p:cNvPicPr>
            <a:picLocks noChangeAspect="1"/>
          </p:cNvPicPr>
          <p:nvPr userDrawn="1"/>
        </p:nvPicPr>
        <p:blipFill>
          <a:blip r:embed="rId3">
            <a:clrChange>
              <a:clrFrom>
                <a:srgbClr val="FFFFFF"/>
              </a:clrFrom>
              <a:clrTo>
                <a:srgbClr val="FFFFFF">
                  <a:alpha val="0"/>
                </a:srgbClr>
              </a:clrTo>
            </a:clrChange>
            <a:biLevel thresh="25000"/>
            <a:extLst>
              <a:ext uri="{28A0092B-C50C-407E-A947-70E740481C1C}">
                <a14:useLocalDpi xmlns:a14="http://schemas.microsoft.com/office/drawing/2010/main" val="0"/>
              </a:ext>
            </a:extLst>
          </a:blip>
          <a:stretch>
            <a:fillRect/>
          </a:stretch>
        </p:blipFill>
        <p:spPr>
          <a:xfrm>
            <a:off x="11270430" y="5878285"/>
            <a:ext cx="861610" cy="914400"/>
          </a:xfrm>
          <a:prstGeom prst="rect">
            <a:avLst/>
          </a:prstGeom>
        </p:spPr>
      </p:pic>
    </p:spTree>
    <p:extLst>
      <p:ext uri="{BB962C8B-B14F-4D97-AF65-F5344CB8AC3E}">
        <p14:creationId xmlns:p14="http://schemas.microsoft.com/office/powerpoint/2010/main" val="16480289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D04FD-5A7B-25A7-99C8-C3A72724B3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E4D8CF-596C-FBE5-554E-055DE660F49C}"/>
              </a:ext>
            </a:extLst>
          </p:cNvPr>
          <p:cNvSpPr>
            <a:spLocks noGrp="1"/>
          </p:cNvSpPr>
          <p:nvPr>
            <p:ph sz="half" idx="1"/>
          </p:nvPr>
        </p:nvSpPr>
        <p:spPr>
          <a:xfrm>
            <a:off x="337625" y="1825625"/>
            <a:ext cx="5682175" cy="4351338"/>
          </a:xfrm>
        </p:spPr>
        <p:txBody>
          <a:bodyPr>
            <a:normAutofit/>
          </a:bodyPr>
          <a:lstStyle>
            <a:lvl1pPr>
              <a:defRPr sz="4400"/>
            </a:lvl1pPr>
            <a:lvl2pPr>
              <a:defRPr sz="4000"/>
            </a:lvl2pPr>
            <a:lvl3pPr>
              <a:defRPr sz="3600"/>
            </a:lvl3pPr>
            <a:lvl4pPr>
              <a:defRPr sz="3200"/>
            </a:lvl4pPr>
            <a:lvl5pPr>
              <a:defRPr sz="3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4F982A3-14D1-6807-B1F9-FB884A804F35}"/>
              </a:ext>
            </a:extLst>
          </p:cNvPr>
          <p:cNvSpPr>
            <a:spLocks noGrp="1"/>
          </p:cNvSpPr>
          <p:nvPr>
            <p:ph sz="half" idx="2"/>
          </p:nvPr>
        </p:nvSpPr>
        <p:spPr>
          <a:xfrm>
            <a:off x="6172199" y="1825625"/>
            <a:ext cx="5658729" cy="4351338"/>
          </a:xfrm>
        </p:spPr>
        <p:txBody>
          <a:bodyPr>
            <a:normAutofit/>
          </a:bodyPr>
          <a:lstStyle>
            <a:lvl1pPr>
              <a:defRPr sz="4400"/>
            </a:lvl1pPr>
            <a:lvl2pPr>
              <a:defRPr sz="4000"/>
            </a:lvl2pPr>
            <a:lvl3pPr>
              <a:defRPr sz="3600"/>
            </a:lvl3pPr>
            <a:lvl4pPr>
              <a:defRPr sz="3200"/>
            </a:lvl4pPr>
            <a:lvl5pPr>
              <a:defRPr sz="3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21C08BC-3A87-66C5-CA5D-55ACFD82F5AB}"/>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6" name="Footer Placeholder 5">
            <a:extLst>
              <a:ext uri="{FF2B5EF4-FFF2-40B4-BE49-F238E27FC236}">
                <a16:creationId xmlns:a16="http://schemas.microsoft.com/office/drawing/2014/main" id="{52B448B5-5E76-494D-1EDD-CE597E951578}"/>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F5F774DB-C579-5F3A-D37C-01BB5352931F}"/>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10" name="Picture 9">
            <a:extLst>
              <a:ext uri="{FF2B5EF4-FFF2-40B4-BE49-F238E27FC236}">
                <a16:creationId xmlns:a16="http://schemas.microsoft.com/office/drawing/2014/main" id="{E5406706-D80F-AF2C-2647-D78C2C3D0D8B}"/>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374225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07EE09A-0907-A165-A163-2ABE1630530B}"/>
              </a:ext>
            </a:extLst>
          </p:cNvPr>
          <p:cNvSpPr>
            <a:spLocks noGrp="1"/>
          </p:cNvSpPr>
          <p:nvPr>
            <p:ph type="body" idx="1"/>
          </p:nvPr>
        </p:nvSpPr>
        <p:spPr>
          <a:xfrm>
            <a:off x="337626" y="1681163"/>
            <a:ext cx="5659950" cy="823912"/>
          </a:xfrm>
        </p:spPr>
        <p:txBody>
          <a:bodyPr anchor="ctr">
            <a:normAutofit/>
          </a:bodyPr>
          <a:lstStyle>
            <a:lvl1pPr marL="0" indent="0" algn="ctr">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1F222CE-30B8-B286-13F6-1FCD57E821B3}"/>
              </a:ext>
            </a:extLst>
          </p:cNvPr>
          <p:cNvSpPr>
            <a:spLocks noGrp="1"/>
          </p:cNvSpPr>
          <p:nvPr>
            <p:ph sz="half" idx="2"/>
          </p:nvPr>
        </p:nvSpPr>
        <p:spPr>
          <a:xfrm>
            <a:off x="337626" y="2505075"/>
            <a:ext cx="5659950" cy="3684588"/>
          </a:xfrm>
        </p:spPr>
        <p:txBody>
          <a:bodyPr>
            <a:normAutofit/>
          </a:bodyPr>
          <a:lstStyle>
            <a:lvl1pPr>
              <a:defRPr sz="4400"/>
            </a:lvl1pPr>
            <a:lvl2pPr>
              <a:defRPr sz="4000"/>
            </a:lvl2pPr>
            <a:lvl3pPr>
              <a:defRPr sz="3600"/>
            </a:lvl3pPr>
            <a:lvl4pPr>
              <a:defRPr sz="3200"/>
            </a:lvl4pPr>
            <a:lvl5pPr>
              <a:defRPr sz="3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EE95D2-D57E-3F0B-30F1-911711C1DA76}"/>
              </a:ext>
            </a:extLst>
          </p:cNvPr>
          <p:cNvSpPr>
            <a:spLocks noGrp="1"/>
          </p:cNvSpPr>
          <p:nvPr>
            <p:ph type="body" sz="quarter" idx="3"/>
          </p:nvPr>
        </p:nvSpPr>
        <p:spPr>
          <a:xfrm>
            <a:off x="6172200" y="1681163"/>
            <a:ext cx="5682174" cy="823912"/>
          </a:xfrm>
        </p:spPr>
        <p:txBody>
          <a:bodyPr anchor="ctr">
            <a:normAutofit/>
          </a:bodyPr>
          <a:lstStyle>
            <a:lvl1pPr marL="0" indent="0" algn="ctr">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66C3CE-6030-57AF-ED83-0F40ADE67EDD}"/>
              </a:ext>
            </a:extLst>
          </p:cNvPr>
          <p:cNvSpPr>
            <a:spLocks noGrp="1"/>
          </p:cNvSpPr>
          <p:nvPr>
            <p:ph sz="quarter" idx="4"/>
          </p:nvPr>
        </p:nvSpPr>
        <p:spPr>
          <a:xfrm>
            <a:off x="6172200" y="2505075"/>
            <a:ext cx="5682174" cy="3684588"/>
          </a:xfrm>
        </p:spPr>
        <p:txBody>
          <a:bodyPr>
            <a:normAutofit/>
          </a:bodyPr>
          <a:lstStyle>
            <a:lvl1pPr>
              <a:defRPr sz="4400"/>
            </a:lvl1pPr>
            <a:lvl2pPr>
              <a:defRPr sz="4000"/>
            </a:lvl2pPr>
            <a:lvl3pPr>
              <a:defRPr sz="3600"/>
            </a:lvl3pPr>
            <a:lvl4pPr>
              <a:defRPr sz="3200"/>
            </a:lvl4pPr>
            <a:lvl5pPr>
              <a:defRPr sz="3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EFA72-13CB-502C-5535-EFC72786BAF8}"/>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8" name="Footer Placeholder 7">
            <a:extLst>
              <a:ext uri="{FF2B5EF4-FFF2-40B4-BE49-F238E27FC236}">
                <a16:creationId xmlns:a16="http://schemas.microsoft.com/office/drawing/2014/main" id="{D6EC1190-F131-6544-26E2-8B5A6CBD7DC1}"/>
              </a:ext>
            </a:extLst>
          </p:cNvPr>
          <p:cNvSpPr>
            <a:spLocks noGrp="1"/>
          </p:cNvSpPr>
          <p:nvPr>
            <p:ph type="ftr" sz="quarter" idx="11"/>
          </p:nvPr>
        </p:nvSpPr>
        <p:spPr/>
        <p:txBody>
          <a:bodyPr/>
          <a:lstStyle/>
          <a:p>
            <a:r>
              <a:rPr lang="en-US" dirty="0"/>
              <a:t>www.zionhill.us</a:t>
            </a:r>
          </a:p>
        </p:txBody>
      </p:sp>
      <p:sp>
        <p:nvSpPr>
          <p:cNvPr id="9" name="Slide Number Placeholder 8">
            <a:extLst>
              <a:ext uri="{FF2B5EF4-FFF2-40B4-BE49-F238E27FC236}">
                <a16:creationId xmlns:a16="http://schemas.microsoft.com/office/drawing/2014/main" id="{292D1FF6-63AE-416F-C206-D6F20C1CFAB2}"/>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11" name="Picture 10">
            <a:extLst>
              <a:ext uri="{FF2B5EF4-FFF2-40B4-BE49-F238E27FC236}">
                <a16:creationId xmlns:a16="http://schemas.microsoft.com/office/drawing/2014/main" id="{CDB3507D-EAB1-B14A-598F-9B1EE93D8276}"/>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
        <p:nvSpPr>
          <p:cNvPr id="12" name="Title 1">
            <a:extLst>
              <a:ext uri="{FF2B5EF4-FFF2-40B4-BE49-F238E27FC236}">
                <a16:creationId xmlns:a16="http://schemas.microsoft.com/office/drawing/2014/main" id="{5649EE7A-3FD9-5DDF-458E-05EA522973F5}"/>
              </a:ext>
            </a:extLst>
          </p:cNvPr>
          <p:cNvSpPr>
            <a:spLocks noGrp="1"/>
          </p:cNvSpPr>
          <p:nvPr>
            <p:ph type="title"/>
          </p:nvPr>
        </p:nvSpPr>
        <p:spPr>
          <a:xfrm>
            <a:off x="337625" y="365125"/>
            <a:ext cx="11493304" cy="1325563"/>
          </a:xfrm>
        </p:spPr>
        <p:txBody>
          <a:bodyPr/>
          <a:lstStyle/>
          <a:p>
            <a:r>
              <a:rPr lang="en-US"/>
              <a:t>Click to edit Master title style</a:t>
            </a:r>
          </a:p>
        </p:txBody>
      </p:sp>
    </p:spTree>
    <p:extLst>
      <p:ext uri="{BB962C8B-B14F-4D97-AF65-F5344CB8AC3E}">
        <p14:creationId xmlns:p14="http://schemas.microsoft.com/office/powerpoint/2010/main" val="3139395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B2DA5-DBBC-8D22-A071-3AB3E51F71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FCBE06-08EA-4647-E7C2-8B93EC1A096F}"/>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4" name="Footer Placeholder 3">
            <a:extLst>
              <a:ext uri="{FF2B5EF4-FFF2-40B4-BE49-F238E27FC236}">
                <a16:creationId xmlns:a16="http://schemas.microsoft.com/office/drawing/2014/main" id="{A4BBFCF1-B30C-0F4D-D91B-CF4E8E95F925}"/>
              </a:ext>
            </a:extLst>
          </p:cNvPr>
          <p:cNvSpPr>
            <a:spLocks noGrp="1"/>
          </p:cNvSpPr>
          <p:nvPr>
            <p:ph type="ftr" sz="quarter" idx="11"/>
          </p:nvPr>
        </p:nvSpPr>
        <p:spPr/>
        <p:txBody>
          <a:bodyPr/>
          <a:lstStyle/>
          <a:p>
            <a:r>
              <a:rPr lang="en-US" dirty="0"/>
              <a:t>www.zionhill.us</a:t>
            </a:r>
          </a:p>
        </p:txBody>
      </p:sp>
      <p:sp>
        <p:nvSpPr>
          <p:cNvPr id="5" name="Slide Number Placeholder 4">
            <a:extLst>
              <a:ext uri="{FF2B5EF4-FFF2-40B4-BE49-F238E27FC236}">
                <a16:creationId xmlns:a16="http://schemas.microsoft.com/office/drawing/2014/main" id="{23969AA2-20D7-8A99-C24C-F8891DAD9AE0}"/>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7" name="Picture 6">
            <a:extLst>
              <a:ext uri="{FF2B5EF4-FFF2-40B4-BE49-F238E27FC236}">
                <a16:creationId xmlns:a16="http://schemas.microsoft.com/office/drawing/2014/main" id="{92659147-5085-F673-7741-9A59807931B4}"/>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19521044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C2BD1C-52D8-12B8-C3BB-96B456BC0477}"/>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3" name="Footer Placeholder 2">
            <a:extLst>
              <a:ext uri="{FF2B5EF4-FFF2-40B4-BE49-F238E27FC236}">
                <a16:creationId xmlns:a16="http://schemas.microsoft.com/office/drawing/2014/main" id="{1FDA722A-350C-65E7-C78A-92297927BE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0AF077-7AA7-F92A-ECDF-1DF32B58A30C}"/>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6" name="Picture 5">
            <a:extLst>
              <a:ext uri="{FF2B5EF4-FFF2-40B4-BE49-F238E27FC236}">
                <a16:creationId xmlns:a16="http://schemas.microsoft.com/office/drawing/2014/main" id="{A8F2C031-5C9F-CFDB-A83B-F995446FF8FF}"/>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27679508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6D3AC-53B8-BB3C-E8EA-C748D402DD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8F2674-9B80-E6E4-1DBD-A235AC81A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F0AFAF-36A4-9106-1982-84E8D120FA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9760AC-E387-D949-973C-2FD338FA9043}"/>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6" name="Footer Placeholder 5">
            <a:extLst>
              <a:ext uri="{FF2B5EF4-FFF2-40B4-BE49-F238E27FC236}">
                <a16:creationId xmlns:a16="http://schemas.microsoft.com/office/drawing/2014/main" id="{38C1AD20-B29C-7325-A8E4-5EA43C7B29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494DB9-DC2B-0526-9129-6DF5E34BC09E}"/>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13B3601A-345B-E932-F190-2AEA163424FF}"/>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26136341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E772-0BA2-FD79-4C3E-57739519F03D}"/>
              </a:ext>
            </a:extLst>
          </p:cNvPr>
          <p:cNvSpPr>
            <a:spLocks noGrp="1"/>
          </p:cNvSpPr>
          <p:nvPr>
            <p:ph type="title"/>
          </p:nvPr>
        </p:nvSpPr>
        <p:spPr>
          <a:xfrm>
            <a:off x="404950" y="457200"/>
            <a:ext cx="4367076" cy="1600200"/>
          </a:xfrm>
        </p:spPr>
        <p:txBody>
          <a:bodyPr anchor="ctr">
            <a:normAutofit/>
          </a:bodyPr>
          <a:lstStyle>
            <a:lvl1pPr>
              <a:defRPr sz="3600"/>
            </a:lvl1pPr>
          </a:lstStyle>
          <a:p>
            <a:r>
              <a:rPr lang="en-US" dirty="0"/>
              <a:t>Click to edit Master title style</a:t>
            </a:r>
          </a:p>
        </p:txBody>
      </p:sp>
      <p:sp>
        <p:nvSpPr>
          <p:cNvPr id="3" name="Picture Placeholder 2">
            <a:extLst>
              <a:ext uri="{FF2B5EF4-FFF2-40B4-BE49-F238E27FC236}">
                <a16:creationId xmlns:a16="http://schemas.microsoft.com/office/drawing/2014/main" id="{D22E24DD-A288-8A51-8741-CCC838A5781C}"/>
              </a:ext>
            </a:extLst>
          </p:cNvPr>
          <p:cNvSpPr>
            <a:spLocks noGrp="1"/>
          </p:cNvSpPr>
          <p:nvPr>
            <p:ph type="pic" idx="1"/>
          </p:nvPr>
        </p:nvSpPr>
        <p:spPr>
          <a:xfrm>
            <a:off x="5183187" y="457201"/>
            <a:ext cx="6390503"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F319B7-F178-23D5-BB7C-8593914A3EA3}"/>
              </a:ext>
            </a:extLst>
          </p:cNvPr>
          <p:cNvSpPr>
            <a:spLocks noGrp="1"/>
          </p:cNvSpPr>
          <p:nvPr>
            <p:ph type="body" sz="half" idx="2"/>
          </p:nvPr>
        </p:nvSpPr>
        <p:spPr>
          <a:xfrm>
            <a:off x="404950" y="2057400"/>
            <a:ext cx="4367076"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0D0F14E-3B0A-99B2-4C5F-0A6920358B29}"/>
              </a:ext>
            </a:extLst>
          </p:cNvPr>
          <p:cNvSpPr>
            <a:spLocks noGrp="1"/>
          </p:cNvSpPr>
          <p:nvPr>
            <p:ph type="dt" sz="half" idx="10"/>
          </p:nvPr>
        </p:nvSpPr>
        <p:spPr/>
        <p:txBody>
          <a:bodyPr/>
          <a:lstStyle/>
          <a:p>
            <a:fld id="{CE3D2E6A-3220-40BB-8EBB-BC9017A93563}" type="datetimeFigureOut">
              <a:rPr lang="en-US" smtClean="0"/>
              <a:t>1/2/2026</a:t>
            </a:fld>
            <a:endParaRPr lang="en-US"/>
          </a:p>
        </p:txBody>
      </p:sp>
      <p:sp>
        <p:nvSpPr>
          <p:cNvPr id="6" name="Footer Placeholder 5">
            <a:extLst>
              <a:ext uri="{FF2B5EF4-FFF2-40B4-BE49-F238E27FC236}">
                <a16:creationId xmlns:a16="http://schemas.microsoft.com/office/drawing/2014/main" id="{5866C69C-8441-C6DC-B9C6-D84E1E4E7C1B}"/>
              </a:ext>
            </a:extLst>
          </p:cNvPr>
          <p:cNvSpPr>
            <a:spLocks noGrp="1"/>
          </p:cNvSpPr>
          <p:nvPr>
            <p:ph type="ftr" sz="quarter" idx="11"/>
          </p:nvPr>
        </p:nvSpPr>
        <p:spPr/>
        <p:txBody>
          <a:bodyPr/>
          <a:lstStyle/>
          <a:p>
            <a:r>
              <a:rPr lang="en-US" dirty="0"/>
              <a:t>www.zionhill.us</a:t>
            </a:r>
          </a:p>
        </p:txBody>
      </p:sp>
      <p:sp>
        <p:nvSpPr>
          <p:cNvPr id="7" name="Slide Number Placeholder 6">
            <a:extLst>
              <a:ext uri="{FF2B5EF4-FFF2-40B4-BE49-F238E27FC236}">
                <a16:creationId xmlns:a16="http://schemas.microsoft.com/office/drawing/2014/main" id="{87E836A9-74BB-14D4-A6D3-F973976D7FD8}"/>
              </a:ext>
            </a:extLst>
          </p:cNvPr>
          <p:cNvSpPr>
            <a:spLocks noGrp="1"/>
          </p:cNvSpPr>
          <p:nvPr>
            <p:ph type="sldNum" sz="quarter" idx="12"/>
          </p:nvPr>
        </p:nvSpPr>
        <p:spPr/>
        <p:txBody>
          <a:bodyPr/>
          <a:lstStyle/>
          <a:p>
            <a:fld id="{6AC95139-E144-4A80-A80A-0690007985F4}" type="slidenum">
              <a:rPr lang="en-US" smtClean="0"/>
              <a:t>‹#›</a:t>
            </a:fld>
            <a:endParaRPr lang="en-US"/>
          </a:p>
        </p:txBody>
      </p:sp>
      <p:pic>
        <p:nvPicPr>
          <p:cNvPr id="9" name="Picture 8">
            <a:extLst>
              <a:ext uri="{FF2B5EF4-FFF2-40B4-BE49-F238E27FC236}">
                <a16:creationId xmlns:a16="http://schemas.microsoft.com/office/drawing/2014/main" id="{DB8B66FA-0DE0-A6F8-1943-6A730AF7E548}"/>
              </a:ext>
            </a:extLst>
          </p:cNvPr>
          <p:cNvPicPr>
            <a:picLocks noChangeAspect="1"/>
          </p:cNvPicPr>
          <p:nvPr userDrawn="1"/>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357038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microsoft.com/office/2007/relationships/hdphoto" Target="../media/hdphoto1.wdp"/><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B2536"/>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6AE8DD-4128-463A-6671-C872BAB92024}"/>
              </a:ext>
            </a:extLst>
          </p:cNvPr>
          <p:cNvSpPr>
            <a:spLocks noGrp="1"/>
          </p:cNvSpPr>
          <p:nvPr>
            <p:ph type="title"/>
          </p:nvPr>
        </p:nvSpPr>
        <p:spPr>
          <a:xfrm>
            <a:off x="337625" y="365125"/>
            <a:ext cx="11493304"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1DEDA3B-11D6-E60F-F368-6895E5A5C74F}"/>
              </a:ext>
            </a:extLst>
          </p:cNvPr>
          <p:cNvSpPr>
            <a:spLocks noGrp="1"/>
          </p:cNvSpPr>
          <p:nvPr>
            <p:ph type="body" idx="1"/>
          </p:nvPr>
        </p:nvSpPr>
        <p:spPr>
          <a:xfrm>
            <a:off x="337625" y="1825625"/>
            <a:ext cx="1149330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8663856-BBFC-D990-D67C-5CF7A5800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latin typeface="Arial" panose="020B0604020202020204" pitchFamily="34" charset="0"/>
                <a:cs typeface="Arial" panose="020B0604020202020204" pitchFamily="34" charset="0"/>
              </a:defRPr>
            </a:lvl1pPr>
          </a:lstStyle>
          <a:p>
            <a:fld id="{CE3D2E6A-3220-40BB-8EBB-BC9017A93563}" type="datetimeFigureOut">
              <a:rPr lang="en-US" smtClean="0"/>
              <a:pPr/>
              <a:t>1/2/2026</a:t>
            </a:fld>
            <a:endParaRPr lang="en-US" dirty="0"/>
          </a:p>
        </p:txBody>
      </p:sp>
      <p:sp>
        <p:nvSpPr>
          <p:cNvPr id="5" name="Footer Placeholder 4">
            <a:extLst>
              <a:ext uri="{FF2B5EF4-FFF2-40B4-BE49-F238E27FC236}">
                <a16:creationId xmlns:a16="http://schemas.microsoft.com/office/drawing/2014/main" id="{3D06E7DE-E23F-1B6E-F535-981E959396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r>
              <a:rPr lang="en-US" dirty="0"/>
              <a:t>www.zionhill.us</a:t>
            </a:r>
          </a:p>
        </p:txBody>
      </p:sp>
      <p:sp>
        <p:nvSpPr>
          <p:cNvPr id="6" name="Slide Number Placeholder 5">
            <a:extLst>
              <a:ext uri="{FF2B5EF4-FFF2-40B4-BE49-F238E27FC236}">
                <a16:creationId xmlns:a16="http://schemas.microsoft.com/office/drawing/2014/main" id="{5D8F768C-9EEE-A2DD-276B-8FAD87482F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C95139-E144-4A80-A80A-0690007985F4}" type="slidenum">
              <a:rPr lang="en-US" smtClean="0"/>
              <a:t>‹#›</a:t>
            </a:fld>
            <a:endParaRPr lang="en-US"/>
          </a:p>
        </p:txBody>
      </p:sp>
      <p:pic>
        <p:nvPicPr>
          <p:cNvPr id="7" name="Picture 6">
            <a:extLst>
              <a:ext uri="{FF2B5EF4-FFF2-40B4-BE49-F238E27FC236}">
                <a16:creationId xmlns:a16="http://schemas.microsoft.com/office/drawing/2014/main" id="{92E5E160-671C-A02A-4A58-D9AAB4CC43E9}"/>
              </a:ext>
            </a:extLst>
          </p:cNvPr>
          <p:cNvPicPr>
            <a:picLocks noChangeAspect="1"/>
          </p:cNvPicPr>
          <p:nvPr userDrawn="1"/>
        </p:nvPicPr>
        <p:blipFill>
          <a:blip r:embed="rId16">
            <a:clrChange>
              <a:clrFrom>
                <a:srgbClr val="FFFFFF"/>
              </a:clrFrom>
              <a:clrTo>
                <a:srgbClr val="FFFFFF">
                  <a:alpha val="0"/>
                </a:srgbClr>
              </a:clrTo>
            </a:clrChange>
            <a:extLst>
              <a:ext uri="{BEBA8EAE-BF5A-486C-A8C5-ECC9F3942E4B}">
                <a14:imgProps xmlns:a14="http://schemas.microsoft.com/office/drawing/2010/main">
                  <a14:imgLayer r:embed="rId17">
                    <a14:imgEffect>
                      <a14:artisticCutout/>
                    </a14:imgEffect>
                    <a14:imgEffect>
                      <a14:saturation sat="200000"/>
                    </a14:imgEffect>
                  </a14:imgLayer>
                </a14:imgProps>
              </a:ext>
              <a:ext uri="{28A0092B-C50C-407E-A947-70E740481C1C}">
                <a14:useLocalDpi xmlns:a14="http://schemas.microsoft.com/office/drawing/2010/main" val="0"/>
              </a:ext>
            </a:extLst>
          </a:blip>
          <a:stretch>
            <a:fillRect/>
          </a:stretch>
        </p:blipFill>
        <p:spPr>
          <a:xfrm>
            <a:off x="11274417" y="5874993"/>
            <a:ext cx="861610" cy="914400"/>
          </a:xfrm>
          <a:prstGeom prst="rect">
            <a:avLst/>
          </a:prstGeom>
        </p:spPr>
      </p:pic>
    </p:spTree>
    <p:extLst>
      <p:ext uri="{BB962C8B-B14F-4D97-AF65-F5344CB8AC3E}">
        <p14:creationId xmlns:p14="http://schemas.microsoft.com/office/powerpoint/2010/main" val="2063971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2" r:id="rId10"/>
    <p:sldLayoutId id="2147483660" r:id="rId11"/>
    <p:sldLayoutId id="2147483661" r:id="rId12"/>
    <p:sldLayoutId id="2147483658" r:id="rId13"/>
    <p:sldLayoutId id="2147483663" r:id="rId14"/>
  </p:sldLayoutIdLst>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txStyles>
    <p:titleStyle>
      <a:lvl1pPr algn="ctr" defTabSz="914400" rtl="0" eaLnBrk="1" latinLnBrk="0" hangingPunct="1">
        <a:lnSpc>
          <a:spcPct val="90000"/>
        </a:lnSpc>
        <a:spcBef>
          <a:spcPct val="0"/>
        </a:spcBef>
        <a:buNone/>
        <a:defRPr sz="6000" b="1" kern="1200">
          <a:solidFill>
            <a:srgbClr val="1B74B5"/>
          </a:solidFill>
          <a:effectLst/>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4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4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4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36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36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74404-000E-FCE2-A11D-A78B022075A4}"/>
              </a:ext>
            </a:extLst>
          </p:cNvPr>
          <p:cNvSpPr>
            <a:spLocks noGrp="1"/>
          </p:cNvSpPr>
          <p:nvPr>
            <p:ph type="ctrTitle"/>
          </p:nvPr>
        </p:nvSpPr>
        <p:spPr>
          <a:xfrm>
            <a:off x="838200" y="1122362"/>
            <a:ext cx="10515600" cy="3387007"/>
          </a:xfrm>
        </p:spPr>
        <p:txBody>
          <a:bodyPr>
            <a:normAutofit/>
          </a:bodyPr>
          <a:lstStyle/>
          <a:p>
            <a:r>
              <a:rPr lang="en-US" sz="8000" b="1" dirty="0">
                <a:solidFill>
                  <a:schemeClr val="bg1">
                    <a:lumMod val="95000"/>
                  </a:schemeClr>
                </a:solidFill>
                <a:effectLst/>
                <a:latin typeface="Aptos" panose="020B0004020202020204" pitchFamily="34" charset="0"/>
                <a:ea typeface="Aptos" panose="020B0004020202020204" pitchFamily="34" charset="0"/>
                <a:cs typeface="Times New Roman" panose="02020603050405020304" pitchFamily="18" charset="0"/>
              </a:rPr>
              <a:t>Principles to Help You Walk with Christ This Next Year </a:t>
            </a:r>
            <a:endParaRPr lang="en-US" dirty="0">
              <a:solidFill>
                <a:schemeClr val="bg1">
                  <a:lumMod val="95000"/>
                </a:schemeClr>
              </a:solidFill>
            </a:endParaRPr>
          </a:p>
        </p:txBody>
      </p:sp>
      <p:sp>
        <p:nvSpPr>
          <p:cNvPr id="3" name="Subtitle 2">
            <a:extLst>
              <a:ext uri="{FF2B5EF4-FFF2-40B4-BE49-F238E27FC236}">
                <a16:creationId xmlns:a16="http://schemas.microsoft.com/office/drawing/2014/main" id="{A64F6D83-B491-7975-E350-B0E85CC15790}"/>
              </a:ext>
            </a:extLst>
          </p:cNvPr>
          <p:cNvSpPr>
            <a:spLocks noGrp="1"/>
          </p:cNvSpPr>
          <p:nvPr>
            <p:ph type="subTitle" idx="1"/>
          </p:nvPr>
        </p:nvSpPr>
        <p:spPr>
          <a:xfrm>
            <a:off x="1524000" y="4847572"/>
            <a:ext cx="9144000" cy="410227"/>
          </a:xfrm>
        </p:spPr>
        <p:txBody>
          <a:bodyPr>
            <a:normAutofit fontScale="85000" lnSpcReduction="20000"/>
          </a:bodyPr>
          <a:lstStyle/>
          <a:p>
            <a:endParaRPr lang="en-US" dirty="0"/>
          </a:p>
        </p:txBody>
      </p:sp>
    </p:spTree>
    <p:extLst>
      <p:ext uri="{BB962C8B-B14F-4D97-AF65-F5344CB8AC3E}">
        <p14:creationId xmlns:p14="http://schemas.microsoft.com/office/powerpoint/2010/main" val="42858176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36D64-0499-BAEF-9050-A531AB7A2D3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29A6B4-7716-B921-C0EF-1735E0663E87}"/>
              </a:ext>
            </a:extLst>
          </p:cNvPr>
          <p:cNvSpPr>
            <a:spLocks noGrp="1"/>
          </p:cNvSpPr>
          <p:nvPr>
            <p:ph idx="1"/>
          </p:nvPr>
        </p:nvSpPr>
        <p:spPr>
          <a:xfrm>
            <a:off x="337625" y="2470483"/>
            <a:ext cx="11493304" cy="3706479"/>
          </a:xfrm>
        </p:spPr>
        <p:txBody>
          <a:bodyPr/>
          <a:lstStyle/>
          <a:p>
            <a:pPr marL="0" indent="0" algn="ctr">
              <a:buNone/>
            </a:pPr>
            <a:r>
              <a:rPr lang="en-US" sz="4800" b="1" i="1" dirty="0">
                <a:effectLst/>
                <a:latin typeface="Aptos" panose="020B0004020202020204" pitchFamily="34" charset="0"/>
                <a:ea typeface="Aptos" panose="020B0004020202020204" pitchFamily="34" charset="0"/>
                <a:cs typeface="Times New Roman" panose="02020603050405020304" pitchFamily="18" charset="0"/>
              </a:rPr>
              <a:t>When God Doesn’t Make Sense </a:t>
            </a:r>
          </a:p>
          <a:p>
            <a:pPr marL="0" indent="0" algn="ctr">
              <a:buNone/>
            </a:pPr>
            <a:r>
              <a:rPr lang="en-US" sz="4800" b="1" dirty="0">
                <a:effectLst/>
                <a:latin typeface="Aptos" panose="020B0004020202020204" pitchFamily="34" charset="0"/>
                <a:ea typeface="Aptos" panose="020B0004020202020204" pitchFamily="34" charset="0"/>
                <a:cs typeface="Times New Roman" panose="02020603050405020304" pitchFamily="18" charset="0"/>
              </a:rPr>
              <a:t>by Dr. James Dobson</a:t>
            </a:r>
            <a:endParaRPr lang="en-US" dirty="0"/>
          </a:p>
        </p:txBody>
      </p:sp>
    </p:spTree>
    <p:extLst>
      <p:ext uri="{BB962C8B-B14F-4D97-AF65-F5344CB8AC3E}">
        <p14:creationId xmlns:p14="http://schemas.microsoft.com/office/powerpoint/2010/main" val="37614019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0A57-4A44-FA5B-2328-D7B51D127A8A}"/>
              </a:ext>
            </a:extLst>
          </p:cNvPr>
          <p:cNvSpPr>
            <a:spLocks noGrp="1"/>
          </p:cNvSpPr>
          <p:nvPr>
            <p:ph type="title"/>
          </p:nvPr>
        </p:nvSpPr>
        <p:spPr>
          <a:xfrm>
            <a:off x="337625" y="365126"/>
            <a:ext cx="11493304"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B226F7E-7961-2E75-85CA-68F1B2C5AB1C}"/>
              </a:ext>
            </a:extLst>
          </p:cNvPr>
          <p:cNvSpPr>
            <a:spLocks noGrp="1"/>
          </p:cNvSpPr>
          <p:nvPr>
            <p:ph idx="1"/>
          </p:nvPr>
        </p:nvSpPr>
        <p:spPr>
          <a:xfrm>
            <a:off x="337625" y="898358"/>
            <a:ext cx="11493304" cy="5278605"/>
          </a:xfrm>
        </p:spPr>
        <p:txBody>
          <a:bodyPr>
            <a:normAutofit/>
          </a:bodyPr>
          <a:lstStyle/>
          <a:p>
            <a:pPr marL="0" marR="0" algn="ctr">
              <a:lnSpc>
                <a:spcPct val="115000"/>
              </a:lnSpc>
              <a:spcAft>
                <a:spcPts val="800"/>
              </a:spcAft>
              <a:buNone/>
            </a:pP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For My thoughts are not your thoughts,</a:t>
            </a:r>
            <a:br>
              <a:rPr lang="en-US" sz="4800" b="1" i="1" kern="100" dirty="0">
                <a:effectLst/>
                <a:latin typeface="Aptos" panose="020B0004020202020204" pitchFamily="34" charset="0"/>
                <a:ea typeface="Aptos" panose="020B0004020202020204" pitchFamily="34" charset="0"/>
                <a:cs typeface="Times New Roman" panose="02020603050405020304" pitchFamily="18" charset="0"/>
              </a:rPr>
            </a:b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Nor are your ways My ways,” says the LORD. For as the heavens are higher than the earth, So are My ways higher than your ways, And My thoughts than your thoughts. (Isaiah 55:8-9)</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256144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83F49-8A7F-BBB7-3278-767890DA6BFA}"/>
              </a:ext>
            </a:extLst>
          </p:cNvPr>
          <p:cNvSpPr>
            <a:spLocks noGrp="1"/>
          </p:cNvSpPr>
          <p:nvPr>
            <p:ph type="title"/>
          </p:nvPr>
        </p:nvSpPr>
        <p:spPr>
          <a:xfrm>
            <a:off x="337625" y="365125"/>
            <a:ext cx="11493304" cy="19634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6682A7D-13D9-90DC-854F-300302167159}"/>
              </a:ext>
            </a:extLst>
          </p:cNvPr>
          <p:cNvSpPr>
            <a:spLocks noGrp="1"/>
          </p:cNvSpPr>
          <p:nvPr>
            <p:ph idx="1"/>
          </p:nvPr>
        </p:nvSpPr>
        <p:spPr>
          <a:xfrm>
            <a:off x="337625" y="946484"/>
            <a:ext cx="11493304" cy="5230479"/>
          </a:xfrm>
        </p:spPr>
        <p:txBody>
          <a:bodyPr/>
          <a:lstStyle/>
          <a:p>
            <a:pPr algn="ctr"/>
            <a:r>
              <a:rPr lang="en-US" sz="4800" b="1" i="1" dirty="0">
                <a:effectLst/>
                <a:latin typeface="Aptos" panose="020B0004020202020204" pitchFamily="34" charset="0"/>
                <a:ea typeface="Aptos" panose="020B0004020202020204" pitchFamily="34" charset="0"/>
                <a:cs typeface="Times New Roman" panose="02020603050405020304" pitchFamily="18" charset="0"/>
              </a:rPr>
              <a:t>Oh, the depth of the riches both of the wisdom and knowledge of God! How unsearchable are His judgments and His ways past finding out!  For who has known the mind of the LORD? Or who has become His counselor? </a:t>
            </a:r>
          </a:p>
          <a:p>
            <a:pPr algn="ctr"/>
            <a:r>
              <a:rPr lang="en-US" sz="4800" b="1" i="1" dirty="0">
                <a:effectLst/>
                <a:latin typeface="Aptos" panose="020B0004020202020204" pitchFamily="34" charset="0"/>
                <a:ea typeface="Aptos" panose="020B0004020202020204" pitchFamily="34" charset="0"/>
                <a:cs typeface="Times New Roman" panose="02020603050405020304" pitchFamily="18" charset="0"/>
              </a:rPr>
              <a:t>(Romans 11:33-34)</a:t>
            </a:r>
            <a:endParaRPr lang="en-US" dirty="0"/>
          </a:p>
        </p:txBody>
      </p:sp>
    </p:spTree>
    <p:extLst>
      <p:ext uri="{BB962C8B-B14F-4D97-AF65-F5344CB8AC3E}">
        <p14:creationId xmlns:p14="http://schemas.microsoft.com/office/powerpoint/2010/main" val="16157266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5F8DF-D7C9-2E10-62AC-09E37337C743}"/>
              </a:ext>
            </a:extLst>
          </p:cNvPr>
          <p:cNvSpPr>
            <a:spLocks noGrp="1"/>
          </p:cNvSpPr>
          <p:nvPr>
            <p:ph type="title"/>
          </p:nvPr>
        </p:nvSpPr>
        <p:spPr>
          <a:xfrm>
            <a:off x="337625" y="365126"/>
            <a:ext cx="11493304" cy="13218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39DFEC7-8F24-C257-0BB1-3387FFA801A2}"/>
              </a:ext>
            </a:extLst>
          </p:cNvPr>
          <p:cNvSpPr>
            <a:spLocks noGrp="1"/>
          </p:cNvSpPr>
          <p:nvPr>
            <p:ph idx="1"/>
          </p:nvPr>
        </p:nvSpPr>
        <p:spPr>
          <a:xfrm>
            <a:off x="337625" y="1283367"/>
            <a:ext cx="11493304" cy="4893595"/>
          </a:xfrm>
        </p:spPr>
        <p:txBody>
          <a:bodyPr>
            <a:normAutofit/>
          </a:bodyPr>
          <a:lstStyle/>
          <a:p>
            <a:pPr>
              <a:buFontTx/>
              <a:buChar char="-"/>
            </a:pPr>
            <a:r>
              <a:rPr lang="en-US" sz="4800" b="1" dirty="0">
                <a:effectLst/>
                <a:latin typeface="Aptos" panose="020B0004020202020204" pitchFamily="34" charset="0"/>
                <a:ea typeface="Aptos" panose="020B0004020202020204" pitchFamily="34" charset="0"/>
                <a:cs typeface="Times New Roman" panose="02020603050405020304" pitchFamily="18" charset="0"/>
              </a:rPr>
              <a:t>Trust the truth of the scriptures.</a:t>
            </a:r>
            <a:r>
              <a:rPr lang="en-US" sz="4800" dirty="0">
                <a:effectLst/>
                <a:latin typeface="Aptos" panose="020B0004020202020204" pitchFamily="34" charset="0"/>
                <a:ea typeface="Aptos" panose="020B0004020202020204" pitchFamily="34" charset="0"/>
                <a:cs typeface="Times New Roman" panose="02020603050405020304" pitchFamily="18" charset="0"/>
              </a:rPr>
              <a:t> </a:t>
            </a:r>
          </a:p>
          <a:p>
            <a:pPr>
              <a:buFontTx/>
              <a:buChar char="-"/>
            </a:pP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p>
            <a:pPr>
              <a:buFontTx/>
              <a:buChar char="-"/>
            </a:pPr>
            <a:r>
              <a:rPr lang="en-US" sz="4800" b="1" dirty="0">
                <a:effectLst/>
                <a:latin typeface="Aptos" panose="020B0004020202020204" pitchFamily="34" charset="0"/>
                <a:ea typeface="Aptos" panose="020B0004020202020204" pitchFamily="34" charset="0"/>
                <a:cs typeface="Times New Roman" panose="02020603050405020304" pitchFamily="18" charset="0"/>
              </a:rPr>
              <a:t>Trust the promises of scriptures.</a:t>
            </a:r>
            <a:r>
              <a:rPr lang="en-US" sz="4800" dirty="0">
                <a:effectLst/>
                <a:latin typeface="Aptos" panose="020B0004020202020204" pitchFamily="34" charset="0"/>
                <a:ea typeface="Aptos" panose="020B0004020202020204" pitchFamily="34" charset="0"/>
                <a:cs typeface="Times New Roman" panose="02020603050405020304" pitchFamily="18" charset="0"/>
              </a:rPr>
              <a:t> </a:t>
            </a:r>
          </a:p>
          <a:p>
            <a:pPr>
              <a:buFontTx/>
              <a:buChar char="-"/>
            </a:pP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4800" b="1" dirty="0">
                <a:effectLst/>
                <a:latin typeface="Aptos" panose="020B0004020202020204" pitchFamily="34" charset="0"/>
                <a:ea typeface="Aptos" panose="020B0004020202020204" pitchFamily="34" charset="0"/>
                <a:cs typeface="Times New Roman" panose="02020603050405020304" pitchFamily="18" charset="0"/>
              </a:rPr>
              <a:t>-Trust the God of scriptures.</a:t>
            </a:r>
            <a:r>
              <a:rPr lang="en-US" sz="4800" dirty="0">
                <a:effectLst/>
                <a:latin typeface="Aptos" panose="020B0004020202020204" pitchFamily="34" charset="0"/>
                <a:ea typeface="Aptos" panose="020B0004020202020204" pitchFamily="34" charset="0"/>
                <a:cs typeface="Times New Roman" panose="02020603050405020304" pitchFamily="18" charset="0"/>
              </a:rPr>
              <a:t> </a:t>
            </a:r>
          </a:p>
          <a:p>
            <a:pPr marL="0" indent="0">
              <a:buNone/>
            </a:pPr>
            <a:endParaRPr lang="en-US" sz="1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4800" b="1" dirty="0">
                <a:effectLst/>
                <a:latin typeface="Aptos" panose="020B0004020202020204" pitchFamily="34" charset="0"/>
                <a:ea typeface="Aptos" panose="020B0004020202020204" pitchFamily="34" charset="0"/>
                <a:cs typeface="Times New Roman" panose="02020603050405020304" pitchFamily="18" charset="0"/>
              </a:rPr>
              <a:t>- Trust despite the unknown of life.</a:t>
            </a:r>
            <a:r>
              <a:rPr lang="en-US" sz="4800" dirty="0">
                <a:effectLst/>
                <a:latin typeface="Aptos" panose="020B0004020202020204" pitchFamily="34" charset="0"/>
                <a:ea typeface="Aptos" panose="020B000402020202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486725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3A433-61C5-4A78-D3B8-A07D37C3493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BC9A2A7-67FC-8089-C653-05E8EF34974C}"/>
              </a:ext>
            </a:extLst>
          </p:cNvPr>
          <p:cNvSpPr>
            <a:spLocks noGrp="1"/>
          </p:cNvSpPr>
          <p:nvPr>
            <p:ph idx="1"/>
          </p:nvPr>
        </p:nvSpPr>
        <p:spPr/>
        <p:txBody>
          <a:bodyPr/>
          <a:lstStyle/>
          <a:p>
            <a:pPr algn="ctr"/>
            <a:r>
              <a:rPr lang="en-US" sz="4800" b="1" i="1" dirty="0">
                <a:effectLst/>
                <a:latin typeface="Aptos" panose="020B0004020202020204" pitchFamily="34" charset="0"/>
                <a:ea typeface="Aptos" panose="020B0004020202020204" pitchFamily="34" charset="0"/>
                <a:cs typeface="Times New Roman" panose="02020603050405020304" pitchFamily="18" charset="0"/>
              </a:rPr>
              <a:t>For now we see in a mirror, dimly, but then face to face. Now I know in part, but then I shall know just as I also am known. (I Corinthians 13:12)</a:t>
            </a:r>
            <a:endParaRPr lang="en-US" dirty="0"/>
          </a:p>
        </p:txBody>
      </p:sp>
    </p:spTree>
    <p:extLst>
      <p:ext uri="{BB962C8B-B14F-4D97-AF65-F5344CB8AC3E}">
        <p14:creationId xmlns:p14="http://schemas.microsoft.com/office/powerpoint/2010/main" val="934847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C3B2C-689E-954B-E509-8C7682067D8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8DF7CC5-3A7C-BFF2-A66A-9E6E045CA4C2}"/>
              </a:ext>
            </a:extLst>
          </p:cNvPr>
          <p:cNvSpPr>
            <a:spLocks noGrp="1"/>
          </p:cNvSpPr>
          <p:nvPr>
            <p:ph idx="1"/>
          </p:nvPr>
        </p:nvSpPr>
        <p:spPr>
          <a:xfrm>
            <a:off x="337625" y="2935705"/>
            <a:ext cx="11493304" cy="3241258"/>
          </a:xfrm>
        </p:spPr>
        <p:txBody>
          <a:bodyPr/>
          <a:lstStyle/>
          <a:p>
            <a:pPr marL="0" indent="0" algn="ctr">
              <a:buNone/>
            </a:pPr>
            <a:r>
              <a:rPr lang="en-US" sz="4800" b="1" i="1" dirty="0">
                <a:effectLst/>
                <a:latin typeface="Aptos" panose="020B0004020202020204" pitchFamily="34" charset="0"/>
                <a:ea typeface="Aptos" panose="020B0004020202020204" pitchFamily="34" charset="0"/>
                <a:cs typeface="Times New Roman" panose="02020603050405020304" pitchFamily="18" charset="0"/>
              </a:rPr>
              <a:t>Will explain later. – Vance Havner</a:t>
            </a:r>
            <a:endParaRPr lang="en-US" dirty="0"/>
          </a:p>
        </p:txBody>
      </p:sp>
    </p:spTree>
    <p:extLst>
      <p:ext uri="{BB962C8B-B14F-4D97-AF65-F5344CB8AC3E}">
        <p14:creationId xmlns:p14="http://schemas.microsoft.com/office/powerpoint/2010/main" val="2809943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D2404-384D-2E6B-4FE8-FCC6DE213AB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4DBFA5C-02A8-E794-0F0B-495615A52785}"/>
              </a:ext>
            </a:extLst>
          </p:cNvPr>
          <p:cNvSpPr>
            <a:spLocks noGrp="1"/>
          </p:cNvSpPr>
          <p:nvPr>
            <p:ph idx="1"/>
          </p:nvPr>
        </p:nvSpPr>
        <p:spPr/>
        <p:txBody>
          <a:bodyPr/>
          <a:lstStyle/>
          <a:p>
            <a:pPr marL="0" marR="0" algn="ctr">
              <a:lnSpc>
                <a:spcPct val="115000"/>
              </a:lnSpc>
              <a:spcAft>
                <a:spcPts val="800"/>
              </a:spcAft>
              <a:buNone/>
            </a:pP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And we know that all things work together for good to those who love God, to those who are the called according to His purpose. (Romans 8:28)</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981050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D8D0-6274-6225-DCCE-8EB38F51629F}"/>
              </a:ext>
            </a:extLst>
          </p:cNvPr>
          <p:cNvSpPr>
            <a:spLocks noGrp="1"/>
          </p:cNvSpPr>
          <p:nvPr>
            <p:ph type="title"/>
          </p:nvPr>
        </p:nvSpPr>
        <p:spPr/>
        <p:txBody>
          <a:bodyPr>
            <a:normAutofit fontScale="90000"/>
          </a:bodyPr>
          <a:lstStyle/>
          <a:p>
            <a:pPr marL="0" marR="0">
              <a:lnSpc>
                <a:spcPct val="115000"/>
              </a:lnSpc>
              <a:spcAft>
                <a:spcPts val="800"/>
              </a:spcAft>
            </a:pPr>
            <a:r>
              <a:rPr lang="en-US" sz="6000" b="1" kern="100" dirty="0">
                <a:solidFill>
                  <a:schemeClr val="bg1">
                    <a:lumMod val="95000"/>
                  </a:schemeClr>
                </a:solidFill>
                <a:effectLst/>
                <a:latin typeface="Aptos" panose="020B0004020202020204" pitchFamily="34" charset="0"/>
                <a:ea typeface="Aptos" panose="020B0004020202020204" pitchFamily="34" charset="0"/>
                <a:cs typeface="Times New Roman" panose="02020603050405020304" pitchFamily="18" charset="0"/>
              </a:rPr>
              <a:t>BRINGING IT HOME where we live:</a:t>
            </a:r>
            <a:endParaRPr lang="en-US" dirty="0">
              <a:solidFill>
                <a:schemeClr val="bg1">
                  <a:lumMod val="95000"/>
                </a:schemeClr>
              </a:solidFill>
            </a:endParaRPr>
          </a:p>
        </p:txBody>
      </p:sp>
      <p:sp>
        <p:nvSpPr>
          <p:cNvPr id="3" name="Content Placeholder 2">
            <a:extLst>
              <a:ext uri="{FF2B5EF4-FFF2-40B4-BE49-F238E27FC236}">
                <a16:creationId xmlns:a16="http://schemas.microsoft.com/office/drawing/2014/main" id="{317560BB-9B5A-ABDA-99EB-7EB4D43F9FE9}"/>
              </a:ext>
            </a:extLst>
          </p:cNvPr>
          <p:cNvSpPr>
            <a:spLocks noGrp="1"/>
          </p:cNvSpPr>
          <p:nvPr>
            <p:ph idx="1"/>
          </p:nvPr>
        </p:nvSpPr>
        <p:spPr>
          <a:xfrm>
            <a:off x="337625" y="2165683"/>
            <a:ext cx="11493304" cy="4011279"/>
          </a:xfrm>
        </p:spPr>
        <p:txBody>
          <a:bodyPr>
            <a:normAutofit/>
          </a:bodyPr>
          <a:lstStyle/>
          <a:p>
            <a:pPr marL="0" marR="0" algn="ctr">
              <a:lnSpc>
                <a:spcPct val="115000"/>
              </a:lnSpc>
              <a:spcAft>
                <a:spcPts val="800"/>
              </a:spcAft>
              <a:buNone/>
            </a:pPr>
            <a:r>
              <a:rPr lang="en-US" sz="4800" b="1" kern="100" dirty="0">
                <a:effectLst/>
                <a:latin typeface="Aptos" panose="020B0004020202020204" pitchFamily="34" charset="0"/>
                <a:ea typeface="Aptos" panose="020B0004020202020204" pitchFamily="34" charset="0"/>
                <a:cs typeface="Times New Roman" panose="02020603050405020304" pitchFamily="18" charset="0"/>
              </a:rPr>
              <a:t>Sow good and godly things so you will reap the same.</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a:p>
            <a:pPr algn="ctr"/>
            <a:endParaRPr lang="en-US" sz="1100" dirty="0"/>
          </a:p>
          <a:p>
            <a:pPr marL="0" marR="0" algn="ctr">
              <a:lnSpc>
                <a:spcPct val="115000"/>
              </a:lnSpc>
              <a:spcAft>
                <a:spcPts val="800"/>
              </a:spcAft>
              <a:buNone/>
            </a:pPr>
            <a:r>
              <a:rPr lang="en-US" sz="4800" b="1" kern="100" dirty="0">
                <a:effectLst/>
                <a:latin typeface="Aptos" panose="020B0004020202020204" pitchFamily="34" charset="0"/>
                <a:ea typeface="Aptos" panose="020B0004020202020204" pitchFamily="34" charset="0"/>
                <a:cs typeface="Times New Roman" panose="02020603050405020304" pitchFamily="18" charset="0"/>
              </a:rPr>
              <a:t>Our faith grows by getting into God’s Word, the scriptures.</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227531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2C760-54E2-82A7-9EA9-82BF117B4EA2}"/>
              </a:ext>
            </a:extLst>
          </p:cNvPr>
          <p:cNvSpPr>
            <a:spLocks noGrp="1"/>
          </p:cNvSpPr>
          <p:nvPr>
            <p:ph type="title"/>
          </p:nvPr>
        </p:nvSpPr>
        <p:spPr>
          <a:xfrm>
            <a:off x="337625" y="365126"/>
            <a:ext cx="11493304" cy="11613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C86122E-CB8E-B0E9-A6D6-84645FCB74AF}"/>
              </a:ext>
            </a:extLst>
          </p:cNvPr>
          <p:cNvSpPr>
            <a:spLocks noGrp="1"/>
          </p:cNvSpPr>
          <p:nvPr>
            <p:ph idx="1"/>
          </p:nvPr>
        </p:nvSpPr>
        <p:spPr>
          <a:xfrm>
            <a:off x="337625" y="1627939"/>
            <a:ext cx="11493304" cy="4549024"/>
          </a:xfrm>
        </p:spPr>
        <p:txBody>
          <a:bodyPr/>
          <a:lstStyle/>
          <a:p>
            <a:pPr algn="ctr"/>
            <a:r>
              <a:rPr lang="en-US" sz="4800" b="1" dirty="0">
                <a:effectLst/>
                <a:latin typeface="Aptos" panose="020B0004020202020204" pitchFamily="34" charset="0"/>
                <a:ea typeface="Aptos" panose="020B0004020202020204" pitchFamily="34" charset="0"/>
                <a:cs typeface="Times New Roman" panose="02020603050405020304" pitchFamily="18" charset="0"/>
              </a:rPr>
              <a:t>How will your life this next year be any richer in meaning and purpose?</a:t>
            </a:r>
            <a:r>
              <a:rPr lang="en-US" sz="4800" dirty="0">
                <a:effectLst/>
                <a:latin typeface="Aptos" panose="020B0004020202020204" pitchFamily="34" charset="0"/>
                <a:ea typeface="Aptos" panose="020B0004020202020204" pitchFamily="34" charset="0"/>
                <a:cs typeface="Times New Roman" panose="02020603050405020304" pitchFamily="18" charset="0"/>
              </a:rPr>
              <a:t> </a:t>
            </a:r>
          </a:p>
          <a:p>
            <a:pPr algn="ctr"/>
            <a:endParaRPr lang="en-US" dirty="0">
              <a:latin typeface="Aptos" panose="020B0004020202020204" pitchFamily="34" charset="0"/>
              <a:cs typeface="Times New Roman" panose="02020603050405020304" pitchFamily="18" charset="0"/>
            </a:endParaRPr>
          </a:p>
          <a:p>
            <a:pPr algn="ctr"/>
            <a:r>
              <a:rPr lang="en-US" sz="4800" b="1" dirty="0">
                <a:effectLst/>
                <a:latin typeface="Aptos" panose="020B0004020202020204" pitchFamily="34" charset="0"/>
                <a:ea typeface="Aptos" panose="020B0004020202020204" pitchFamily="34" charset="0"/>
                <a:cs typeface="Times New Roman" panose="02020603050405020304" pitchFamily="18" charset="0"/>
              </a:rPr>
              <a:t>How will you become closer in your walk with Christ, your Lord and Savior?</a:t>
            </a:r>
            <a:endParaRPr lang="en-US" dirty="0"/>
          </a:p>
        </p:txBody>
      </p:sp>
    </p:spTree>
    <p:extLst>
      <p:ext uri="{BB962C8B-B14F-4D97-AF65-F5344CB8AC3E}">
        <p14:creationId xmlns:p14="http://schemas.microsoft.com/office/powerpoint/2010/main" val="20390270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0DB91-6ACD-3690-C6B3-79AD4DAC219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8C72CB1-666A-0A27-BF33-F033953C38DB}"/>
              </a:ext>
            </a:extLst>
          </p:cNvPr>
          <p:cNvSpPr>
            <a:spLocks noGrp="1"/>
          </p:cNvSpPr>
          <p:nvPr>
            <p:ph idx="1"/>
          </p:nvPr>
        </p:nvSpPr>
        <p:spPr>
          <a:xfrm>
            <a:off x="337625" y="2743199"/>
            <a:ext cx="11493304" cy="3433763"/>
          </a:xfrm>
        </p:spPr>
        <p:txBody>
          <a:bodyPr/>
          <a:lstStyle/>
          <a:p>
            <a:pPr algn="ctr"/>
            <a:r>
              <a:rPr lang="en-US" sz="4800" b="1" dirty="0">
                <a:effectLst/>
                <a:latin typeface="Aptos" panose="020B0004020202020204" pitchFamily="34" charset="0"/>
                <a:ea typeface="Aptos" panose="020B0004020202020204" pitchFamily="34" charset="0"/>
                <a:cs typeface="Times New Roman" panose="02020603050405020304" pitchFamily="18" charset="0"/>
              </a:rPr>
              <a:t>Is God and your walk with Him even in your plans?</a:t>
            </a:r>
            <a:endParaRPr lang="en-US" dirty="0"/>
          </a:p>
        </p:txBody>
      </p:sp>
    </p:spTree>
    <p:extLst>
      <p:ext uri="{BB962C8B-B14F-4D97-AF65-F5344CB8AC3E}">
        <p14:creationId xmlns:p14="http://schemas.microsoft.com/office/powerpoint/2010/main" val="37725701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CA3AA-720E-89EF-0551-ED6E4B962A63}"/>
              </a:ext>
            </a:extLst>
          </p:cNvPr>
          <p:cNvSpPr>
            <a:spLocks noGrp="1"/>
          </p:cNvSpPr>
          <p:nvPr>
            <p:ph type="title"/>
          </p:nvPr>
        </p:nvSpPr>
        <p:spPr>
          <a:xfrm>
            <a:off x="337625" y="365126"/>
            <a:ext cx="11493304" cy="164264"/>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744FE2E-8AE0-9C09-5BB3-AD4F67AEA34E}"/>
              </a:ext>
            </a:extLst>
          </p:cNvPr>
          <p:cNvSpPr>
            <a:spLocks noGrp="1"/>
          </p:cNvSpPr>
          <p:nvPr>
            <p:ph idx="1"/>
          </p:nvPr>
        </p:nvSpPr>
        <p:spPr>
          <a:xfrm>
            <a:off x="337625" y="1058779"/>
            <a:ext cx="11493304" cy="5118184"/>
          </a:xfrm>
        </p:spPr>
        <p:txBody>
          <a:bodyPr>
            <a:normAutofit fontScale="92500" lnSpcReduction="20000"/>
          </a:bodyPr>
          <a:lstStyle/>
          <a:p>
            <a:pPr marL="0" marR="0" algn="ctr">
              <a:lnSpc>
                <a:spcPct val="115000"/>
              </a:lnSpc>
              <a:spcAft>
                <a:spcPts val="800"/>
              </a:spcAft>
              <a:buNone/>
            </a:pP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Come now, you who say, “Today or tomorrow we will go to such and such a city, spend a year there, buy and sell, and make a profit</a:t>
            </a:r>
            <a:r>
              <a:rPr lang="en-US" sz="4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whereas you do not know what will happen tomorrow. For what is your life? It is even a vapor that appears for a little time and then vanishes away. (James 4:13-14)</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712119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ECCB7-2325-FFC2-7CE0-1C27F4A18F7D}"/>
              </a:ext>
            </a:extLst>
          </p:cNvPr>
          <p:cNvSpPr>
            <a:spLocks noGrp="1"/>
          </p:cNvSpPr>
          <p:nvPr>
            <p:ph type="title"/>
          </p:nvPr>
        </p:nvSpPr>
        <p:spPr/>
        <p:txBody>
          <a:bodyPr/>
          <a:lstStyle/>
          <a:p>
            <a:r>
              <a:rPr lang="en-US" sz="6000" b="1" dirty="0">
                <a:solidFill>
                  <a:schemeClr val="bg1">
                    <a:lumMod val="95000"/>
                  </a:schemeClr>
                </a:solidFill>
                <a:effectLst/>
                <a:latin typeface="Aptos" panose="020B0004020202020204" pitchFamily="34" charset="0"/>
                <a:ea typeface="Aptos" panose="020B0004020202020204" pitchFamily="34" charset="0"/>
                <a:cs typeface="Times New Roman" panose="02020603050405020304" pitchFamily="18" charset="0"/>
              </a:rPr>
              <a:t>Principle of Sowing and Reaping</a:t>
            </a:r>
            <a:endParaRPr lang="en-US" dirty="0">
              <a:solidFill>
                <a:schemeClr val="bg1">
                  <a:lumMod val="95000"/>
                </a:schemeClr>
              </a:solidFill>
            </a:endParaRPr>
          </a:p>
        </p:txBody>
      </p:sp>
      <p:sp>
        <p:nvSpPr>
          <p:cNvPr id="3" name="Content Placeholder 2">
            <a:extLst>
              <a:ext uri="{FF2B5EF4-FFF2-40B4-BE49-F238E27FC236}">
                <a16:creationId xmlns:a16="http://schemas.microsoft.com/office/drawing/2014/main" id="{492F8F4A-C36B-0757-D7F5-00477FED1B05}"/>
              </a:ext>
            </a:extLst>
          </p:cNvPr>
          <p:cNvSpPr>
            <a:spLocks noGrp="1"/>
          </p:cNvSpPr>
          <p:nvPr>
            <p:ph idx="1"/>
          </p:nvPr>
        </p:nvSpPr>
        <p:spPr/>
        <p:txBody>
          <a:bodyPr>
            <a:normAutofit fontScale="92500" lnSpcReduction="10000"/>
          </a:bodyPr>
          <a:lstStyle/>
          <a:p>
            <a:pPr marL="0" marR="0" algn="ctr">
              <a:lnSpc>
                <a:spcPct val="115000"/>
              </a:lnSpc>
              <a:spcAft>
                <a:spcPts val="800"/>
              </a:spcAft>
              <a:buNone/>
            </a:pP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Do not be deceived, God is not mocked; for whatever a man sows, that he will also reap. For he who sows to his flesh will of the flesh reap corruption, but he who sows to the Spirit will of the Spirit reap everlasting life.</a:t>
            </a:r>
            <a:r>
              <a:rPr lang="en-US" sz="4800" b="1" kern="100" dirty="0">
                <a:effectLst/>
                <a:latin typeface="Aptos" panose="020B0004020202020204" pitchFamily="34" charset="0"/>
                <a:ea typeface="Aptos" panose="020B0004020202020204" pitchFamily="34" charset="0"/>
                <a:cs typeface="Times New Roman" panose="02020603050405020304" pitchFamily="18" charset="0"/>
              </a:rPr>
              <a:t> (Galatians 6:7-8)</a:t>
            </a:r>
            <a:r>
              <a:rPr lang="en-US" sz="48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40213593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621B1-026E-B6DD-53D8-12AB54A1D9A1}"/>
              </a:ext>
            </a:extLst>
          </p:cNvPr>
          <p:cNvSpPr>
            <a:spLocks noGrp="1"/>
          </p:cNvSpPr>
          <p:nvPr>
            <p:ph type="title"/>
          </p:nvPr>
        </p:nvSpPr>
        <p:spPr>
          <a:xfrm>
            <a:off x="337625" y="365125"/>
            <a:ext cx="11493304" cy="31591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1351358-B81A-DD0D-9CC0-A8000B4C6141}"/>
              </a:ext>
            </a:extLst>
          </p:cNvPr>
          <p:cNvSpPr>
            <a:spLocks noGrp="1"/>
          </p:cNvSpPr>
          <p:nvPr>
            <p:ph idx="1"/>
          </p:nvPr>
        </p:nvSpPr>
        <p:spPr>
          <a:xfrm>
            <a:off x="337625" y="1507959"/>
            <a:ext cx="11493304" cy="4669004"/>
          </a:xfrm>
        </p:spPr>
        <p:txBody>
          <a:bodyPr>
            <a:normAutofit fontScale="92500"/>
          </a:bodyPr>
          <a:lstStyle/>
          <a:p>
            <a:pPr marL="0" marR="0" algn="ctr">
              <a:lnSpc>
                <a:spcPct val="115000"/>
              </a:lnSpc>
              <a:spcAft>
                <a:spcPts val="800"/>
              </a:spcAft>
              <a:buNone/>
            </a:pP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I call heaven and earth as witnesses today against you, that I have set before you life and death, blessing and cursing; therefore choose life, that both you and your descendants may live</a:t>
            </a:r>
            <a:r>
              <a:rPr lang="en-US" sz="4800" b="1" kern="100" dirty="0">
                <a:effectLst/>
                <a:latin typeface="Aptos" panose="020B0004020202020204" pitchFamily="34" charset="0"/>
                <a:ea typeface="Aptos" panose="020B0004020202020204" pitchFamily="34" charset="0"/>
                <a:cs typeface="Times New Roman" panose="02020603050405020304" pitchFamily="18" charset="0"/>
              </a:rPr>
              <a:t>… (Deut. 30:19)</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350959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74430-87CB-9AB5-8615-1C7E5826AF7A}"/>
              </a:ext>
            </a:extLst>
          </p:cNvPr>
          <p:cNvSpPr>
            <a:spLocks noGrp="1"/>
          </p:cNvSpPr>
          <p:nvPr>
            <p:ph type="title"/>
          </p:nvPr>
        </p:nvSpPr>
        <p:spPr>
          <a:xfrm>
            <a:off x="337625" y="365126"/>
            <a:ext cx="11493304" cy="164264"/>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6494A4D-4ED6-B238-7475-244B226D890E}"/>
              </a:ext>
            </a:extLst>
          </p:cNvPr>
          <p:cNvSpPr>
            <a:spLocks noGrp="1"/>
          </p:cNvSpPr>
          <p:nvPr>
            <p:ph idx="1"/>
          </p:nvPr>
        </p:nvSpPr>
        <p:spPr>
          <a:xfrm>
            <a:off x="337625" y="834189"/>
            <a:ext cx="11493304" cy="5342774"/>
          </a:xfrm>
        </p:spPr>
        <p:txBody>
          <a:bodyPr>
            <a:normAutofit fontScale="92500" lnSpcReduction="20000"/>
          </a:bodyPr>
          <a:lstStyle/>
          <a:p>
            <a:pPr marL="0" marR="0">
              <a:lnSpc>
                <a:spcPct val="115000"/>
              </a:lnSpc>
              <a:spcAft>
                <a:spcPts val="800"/>
              </a:spcAft>
              <a:buNone/>
            </a:pP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The universal proverb here – “You reap what you sow!” has four underlying principles: (1) The principle of investment: You reap </a:t>
            </a:r>
            <a:r>
              <a:rPr lang="en-US" sz="4800" b="1" i="1" u="sng" kern="100" dirty="0">
                <a:effectLst/>
                <a:latin typeface="Aptos" panose="020B0004020202020204" pitchFamily="34" charset="0"/>
                <a:ea typeface="Aptos" panose="020B0004020202020204" pitchFamily="34" charset="0"/>
                <a:cs typeface="Times New Roman" panose="02020603050405020304" pitchFamily="18" charset="0"/>
              </a:rPr>
              <a:t>if</a:t>
            </a: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 you sow. (2) The principle of identity: You reap </a:t>
            </a:r>
            <a:r>
              <a:rPr lang="en-US" sz="4800" b="1" i="1" u="sng" kern="100" dirty="0">
                <a:effectLst/>
                <a:latin typeface="Aptos" panose="020B0004020202020204" pitchFamily="34" charset="0"/>
                <a:ea typeface="Aptos" panose="020B0004020202020204" pitchFamily="34" charset="0"/>
                <a:cs typeface="Times New Roman" panose="02020603050405020304" pitchFamily="18" charset="0"/>
              </a:rPr>
              <a:t>what</a:t>
            </a: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 you sow. (3) The principle of increase: You reap </a:t>
            </a:r>
            <a:r>
              <a:rPr lang="en-US" sz="4800" b="1" i="1" u="sng" kern="100" dirty="0">
                <a:effectLst/>
                <a:latin typeface="Aptos" panose="020B0004020202020204" pitchFamily="34" charset="0"/>
                <a:ea typeface="Aptos" panose="020B0004020202020204" pitchFamily="34" charset="0"/>
                <a:cs typeface="Times New Roman" panose="02020603050405020304" pitchFamily="18" charset="0"/>
              </a:rPr>
              <a:t>more</a:t>
            </a: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 than you sow. (4) The principle of interval: You reap </a:t>
            </a:r>
            <a:r>
              <a:rPr lang="en-US" sz="4800" b="1" i="1" u="sng" kern="100" dirty="0">
                <a:effectLst/>
                <a:latin typeface="Aptos" panose="020B0004020202020204" pitchFamily="34" charset="0"/>
                <a:ea typeface="Aptos" panose="020B0004020202020204" pitchFamily="34" charset="0"/>
                <a:cs typeface="Times New Roman" panose="02020603050405020304" pitchFamily="18" charset="0"/>
              </a:rPr>
              <a:t>later</a:t>
            </a: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 than you sow.</a:t>
            </a:r>
            <a:endParaRPr lang="en-US" sz="4800" b="1"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705193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F4EFF-E415-3BE6-DC17-F6C3F741A4C1}"/>
              </a:ext>
            </a:extLst>
          </p:cNvPr>
          <p:cNvSpPr>
            <a:spLocks noGrp="1"/>
          </p:cNvSpPr>
          <p:nvPr>
            <p:ph type="title"/>
          </p:nvPr>
        </p:nvSpPr>
        <p:spPr>
          <a:xfrm>
            <a:off x="337625" y="365126"/>
            <a:ext cx="11493304" cy="680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E4D3DBD-B8A4-3C0A-1C6B-DC7B344485B2}"/>
              </a:ext>
            </a:extLst>
          </p:cNvPr>
          <p:cNvSpPr>
            <a:spLocks noGrp="1"/>
          </p:cNvSpPr>
          <p:nvPr>
            <p:ph idx="1"/>
          </p:nvPr>
        </p:nvSpPr>
        <p:spPr>
          <a:xfrm>
            <a:off x="337625" y="1447633"/>
            <a:ext cx="11493304" cy="4729330"/>
          </a:xfrm>
        </p:spPr>
        <p:txBody>
          <a:bodyPr/>
          <a:lstStyle/>
          <a:p>
            <a:pPr marL="0" indent="0" algn="ctr">
              <a:buNone/>
            </a:pPr>
            <a:r>
              <a:rPr lang="en-US" sz="4800" u="sng" dirty="0">
                <a:effectLst/>
                <a:latin typeface="Aptos" panose="020B0004020202020204" pitchFamily="34" charset="0"/>
                <a:ea typeface="Aptos" panose="020B0004020202020204" pitchFamily="34" charset="0"/>
                <a:cs typeface="Times New Roman" panose="02020603050405020304" pitchFamily="18" charset="0"/>
              </a:rPr>
              <a:t>Warning</a:t>
            </a:r>
            <a:r>
              <a:rPr lang="en-US" sz="4800" dirty="0">
                <a:effectLst/>
                <a:latin typeface="Aptos" panose="020B0004020202020204" pitchFamily="34" charset="0"/>
                <a:ea typeface="Aptos" panose="020B0004020202020204" pitchFamily="34" charset="0"/>
                <a:cs typeface="Times New Roman" panose="02020603050405020304" pitchFamily="18" charset="0"/>
              </a:rPr>
              <a:t>- </a:t>
            </a:r>
            <a:r>
              <a:rPr lang="en-US" sz="4800" b="1" i="1" dirty="0">
                <a:effectLst/>
                <a:latin typeface="Aptos" panose="020B0004020202020204" pitchFamily="34" charset="0"/>
                <a:ea typeface="Aptos" panose="020B0004020202020204" pitchFamily="34" charset="0"/>
                <a:cs typeface="Times New Roman" panose="02020603050405020304" pitchFamily="18" charset="0"/>
              </a:rPr>
              <a:t>Do not be deceived</a:t>
            </a:r>
            <a:r>
              <a:rPr lang="en-US" sz="4800" dirty="0">
                <a:effectLst/>
                <a:latin typeface="Aptos" panose="020B0004020202020204" pitchFamily="34" charset="0"/>
                <a:ea typeface="Aptos" panose="020B0004020202020204" pitchFamily="34" charset="0"/>
                <a:cs typeface="Times New Roman" panose="02020603050405020304" pitchFamily="18" charset="0"/>
              </a:rPr>
              <a:t> (7)</a:t>
            </a:r>
          </a:p>
          <a:p>
            <a:pPr algn="ctr"/>
            <a:endParaRPr lang="en-US" dirty="0">
              <a:latin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4800" u="sng" kern="100" dirty="0">
                <a:effectLst/>
                <a:latin typeface="Aptos" panose="020B0004020202020204" pitchFamily="34" charset="0"/>
                <a:ea typeface="Aptos" panose="020B0004020202020204" pitchFamily="34" charset="0"/>
                <a:cs typeface="Times New Roman" panose="02020603050405020304" pitchFamily="18" charset="0"/>
              </a:rPr>
              <a:t>Caution</a:t>
            </a:r>
            <a:r>
              <a:rPr lang="en-US" sz="4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And let us </a:t>
            </a:r>
            <a:r>
              <a:rPr lang="en-US" sz="4800" b="1" i="1" u="sng" kern="100" dirty="0">
                <a:effectLst/>
                <a:latin typeface="Aptos" panose="020B0004020202020204" pitchFamily="34" charset="0"/>
                <a:ea typeface="Aptos" panose="020B0004020202020204" pitchFamily="34" charset="0"/>
                <a:cs typeface="Times New Roman" panose="02020603050405020304" pitchFamily="18" charset="0"/>
              </a:rPr>
              <a:t>not grow weary</a:t>
            </a: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 while doing good, for in due season we shall reap if we </a:t>
            </a:r>
            <a:r>
              <a:rPr lang="en-US" sz="4800" b="1" i="1" u="sng" kern="100" dirty="0">
                <a:effectLst/>
                <a:latin typeface="Aptos" panose="020B0004020202020204" pitchFamily="34" charset="0"/>
                <a:ea typeface="Aptos" panose="020B0004020202020204" pitchFamily="34" charset="0"/>
                <a:cs typeface="Times New Roman" panose="02020603050405020304" pitchFamily="18" charset="0"/>
              </a:rPr>
              <a:t>do not lose heart</a:t>
            </a:r>
            <a:r>
              <a:rPr lang="en-US" sz="4800" kern="100" dirty="0">
                <a:effectLst/>
                <a:latin typeface="Aptos" panose="020B0004020202020204" pitchFamily="34" charset="0"/>
                <a:ea typeface="Aptos" panose="020B0004020202020204" pitchFamily="34" charset="0"/>
                <a:cs typeface="Times New Roman" panose="02020603050405020304" pitchFamily="18" charset="0"/>
              </a:rPr>
              <a:t>. (9)</a:t>
            </a:r>
          </a:p>
        </p:txBody>
      </p:sp>
    </p:spTree>
    <p:extLst>
      <p:ext uri="{BB962C8B-B14F-4D97-AF65-F5344CB8AC3E}">
        <p14:creationId xmlns:p14="http://schemas.microsoft.com/office/powerpoint/2010/main" val="22547093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B6A0D-4776-ED19-1965-D36ECB03E7DA}"/>
              </a:ext>
            </a:extLst>
          </p:cNvPr>
          <p:cNvSpPr>
            <a:spLocks noGrp="1"/>
          </p:cNvSpPr>
          <p:nvPr>
            <p:ph type="title"/>
          </p:nvPr>
        </p:nvSpPr>
        <p:spPr/>
        <p:txBody>
          <a:bodyPr/>
          <a:lstStyle/>
          <a:p>
            <a:r>
              <a:rPr lang="en-US" sz="6000" b="1" dirty="0">
                <a:solidFill>
                  <a:schemeClr val="bg1">
                    <a:lumMod val="95000"/>
                  </a:schemeClr>
                </a:solidFill>
                <a:effectLst/>
                <a:latin typeface="Aptos" panose="020B0004020202020204" pitchFamily="34" charset="0"/>
                <a:ea typeface="Aptos" panose="020B0004020202020204" pitchFamily="34" charset="0"/>
                <a:cs typeface="Times New Roman" panose="02020603050405020304" pitchFamily="18" charset="0"/>
              </a:rPr>
              <a:t>Principle of Trusting God</a:t>
            </a:r>
            <a:r>
              <a:rPr lang="en-US" sz="6600" dirty="0">
                <a:solidFill>
                  <a:schemeClr val="bg1">
                    <a:lumMod val="95000"/>
                  </a:schemeClr>
                </a:solidFill>
                <a:effectLst/>
                <a:latin typeface="Aptos" panose="020B0004020202020204" pitchFamily="34" charset="0"/>
                <a:ea typeface="Aptos" panose="020B0004020202020204" pitchFamily="34" charset="0"/>
                <a:cs typeface="Times New Roman" panose="02020603050405020304" pitchFamily="18" charset="0"/>
              </a:rPr>
              <a:t> </a:t>
            </a:r>
            <a:endParaRPr lang="en-US" dirty="0">
              <a:solidFill>
                <a:schemeClr val="bg1">
                  <a:lumMod val="95000"/>
                </a:schemeClr>
              </a:solidFill>
            </a:endParaRPr>
          </a:p>
        </p:txBody>
      </p:sp>
      <p:sp>
        <p:nvSpPr>
          <p:cNvPr id="3" name="Content Placeholder 2">
            <a:extLst>
              <a:ext uri="{FF2B5EF4-FFF2-40B4-BE49-F238E27FC236}">
                <a16:creationId xmlns:a16="http://schemas.microsoft.com/office/drawing/2014/main" id="{8AEEBEFF-9D93-00AB-CA06-E63A9B057229}"/>
              </a:ext>
            </a:extLst>
          </p:cNvPr>
          <p:cNvSpPr>
            <a:spLocks noGrp="1"/>
          </p:cNvSpPr>
          <p:nvPr>
            <p:ph idx="1"/>
          </p:nvPr>
        </p:nvSpPr>
        <p:spPr>
          <a:xfrm>
            <a:off x="337625" y="2727157"/>
            <a:ext cx="11493304" cy="3449805"/>
          </a:xfrm>
        </p:spPr>
        <p:txBody>
          <a:bodyPr/>
          <a:lstStyle/>
          <a:p>
            <a:pPr marL="0" marR="0" algn="ctr">
              <a:lnSpc>
                <a:spcPct val="115000"/>
              </a:lnSpc>
              <a:spcAft>
                <a:spcPts val="800"/>
              </a:spcAft>
              <a:buNone/>
            </a:pPr>
            <a:r>
              <a:rPr lang="en-US" sz="4800" b="1" i="1" kern="100" dirty="0">
                <a:effectLst/>
                <a:latin typeface="Aptos" panose="020B0004020202020204" pitchFamily="34" charset="0"/>
                <a:ea typeface="Aptos" panose="020B0004020202020204" pitchFamily="34" charset="0"/>
                <a:cs typeface="Times New Roman" panose="02020603050405020304" pitchFamily="18" charset="0"/>
              </a:rPr>
              <a:t>Trust in the LORD with all your heart, and lean not on your own understanding</a:t>
            </a:r>
            <a:r>
              <a:rPr lang="en-US" sz="4800" b="1" kern="100" dirty="0">
                <a:effectLst/>
                <a:latin typeface="Aptos" panose="020B0004020202020204" pitchFamily="34" charset="0"/>
                <a:ea typeface="Aptos" panose="020B0004020202020204" pitchFamily="34" charset="0"/>
                <a:cs typeface="Times New Roman" panose="02020603050405020304" pitchFamily="18" charset="0"/>
              </a:rPr>
              <a:t> (Proverbs 3:5)</a:t>
            </a:r>
            <a:r>
              <a:rPr lang="en-US" sz="48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23851334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250">
        <p15:prstTrans prst="pageCurlDoub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607</Words>
  <Application>Microsoft Office PowerPoint</Application>
  <PresentationFormat>Widescreen</PresentationFormat>
  <Paragraphs>34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Arial</vt:lpstr>
      <vt:lpstr>Calibri</vt:lpstr>
      <vt:lpstr>Office Theme</vt:lpstr>
      <vt:lpstr>Principles to Help You Walk with Christ This Next Year </vt:lpstr>
      <vt:lpstr>PowerPoint Presentation</vt:lpstr>
      <vt:lpstr>PowerPoint Presentation</vt:lpstr>
      <vt:lpstr>PowerPoint Presentation</vt:lpstr>
      <vt:lpstr>Principle of Sowing and Reaping</vt:lpstr>
      <vt:lpstr>PowerPoint Presentation</vt:lpstr>
      <vt:lpstr>PowerPoint Presentation</vt:lpstr>
      <vt:lpstr>PowerPoint Presentation</vt:lpstr>
      <vt:lpstr>Principle of Trusting God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BRINGING IT HOME where we live: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Zion Hill Baptist Church</dc:creator>
  <cp:lastModifiedBy>Billy Davis</cp:lastModifiedBy>
  <cp:revision>5</cp:revision>
  <dcterms:created xsi:type="dcterms:W3CDTF">2025-01-01T20:13:15Z</dcterms:created>
  <dcterms:modified xsi:type="dcterms:W3CDTF">2026-01-03T01:07:47Z</dcterms:modified>
</cp:coreProperties>
</file>